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66" r:id="rId4"/>
    <p:sldId id="273" r:id="rId5"/>
    <p:sldId id="257" r:id="rId6"/>
    <p:sldId id="259" r:id="rId7"/>
    <p:sldId id="260" r:id="rId8"/>
    <p:sldId id="263" r:id="rId9"/>
    <p:sldId id="274" r:id="rId10"/>
    <p:sldId id="264" r:id="rId11"/>
    <p:sldId id="261" r:id="rId12"/>
    <p:sldId id="265" r:id="rId13"/>
    <p:sldId id="267" r:id="rId14"/>
    <p:sldId id="272" r:id="rId15"/>
    <p:sldId id="271" r:id="rId16"/>
    <p:sldId id="268" r:id="rId17"/>
    <p:sldId id="269" r:id="rId18"/>
    <p:sldId id="262"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58065" autoAdjust="0"/>
  </p:normalViewPr>
  <p:slideViewPr>
    <p:cSldViewPr snapToGrid="0">
      <p:cViewPr varScale="1">
        <p:scale>
          <a:sx n="35" d="100"/>
          <a:sy n="35" d="100"/>
        </p:scale>
        <p:origin x="18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0F4EDD-DCE8-43C6-AD2B-2E7F7FA3CBD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23BDEA1-8DC0-4F94-9F69-0E544005E775}">
      <dgm:prSet/>
      <dgm:spPr/>
      <dgm:t>
        <a:bodyPr/>
        <a:lstStyle/>
        <a:p>
          <a:pPr>
            <a:lnSpc>
              <a:spcPct val="100000"/>
            </a:lnSpc>
          </a:pPr>
          <a:r>
            <a:rPr lang="en-US"/>
            <a:t>Official Training Videos</a:t>
          </a:r>
        </a:p>
      </dgm:t>
    </dgm:pt>
    <dgm:pt modelId="{889FF4C3-3EA5-49F3-9ECF-2630E6F106E5}" type="parTrans" cxnId="{9F1A09D6-9C48-4D0D-8757-18D527E904CC}">
      <dgm:prSet/>
      <dgm:spPr/>
      <dgm:t>
        <a:bodyPr/>
        <a:lstStyle/>
        <a:p>
          <a:endParaRPr lang="en-US"/>
        </a:p>
      </dgm:t>
    </dgm:pt>
    <dgm:pt modelId="{C8601F4B-A849-4A1D-A2D9-730EDAD7C206}" type="sibTrans" cxnId="{9F1A09D6-9C48-4D0D-8757-18D527E904CC}">
      <dgm:prSet/>
      <dgm:spPr/>
      <dgm:t>
        <a:bodyPr/>
        <a:lstStyle/>
        <a:p>
          <a:pPr>
            <a:lnSpc>
              <a:spcPct val="100000"/>
            </a:lnSpc>
          </a:pPr>
          <a:endParaRPr lang="en-US"/>
        </a:p>
      </dgm:t>
    </dgm:pt>
    <dgm:pt modelId="{E3089C45-0317-4D3D-960A-E391A43946E9}">
      <dgm:prSet/>
      <dgm:spPr/>
      <dgm:t>
        <a:bodyPr/>
        <a:lstStyle/>
        <a:p>
          <a:pPr>
            <a:lnSpc>
              <a:spcPct val="100000"/>
            </a:lnSpc>
          </a:pPr>
          <a:r>
            <a:rPr lang="en-US"/>
            <a:t>Starter kits</a:t>
          </a:r>
        </a:p>
      </dgm:t>
    </dgm:pt>
    <dgm:pt modelId="{4B2B7736-94CA-4EA0-84DC-9629E98DF2D4}" type="parTrans" cxnId="{0462BF44-48B5-43EE-9176-ACD7661AB628}">
      <dgm:prSet/>
      <dgm:spPr/>
      <dgm:t>
        <a:bodyPr/>
        <a:lstStyle/>
        <a:p>
          <a:endParaRPr lang="en-US"/>
        </a:p>
      </dgm:t>
    </dgm:pt>
    <dgm:pt modelId="{E00280E5-47CB-497A-A12E-7D2F5A489738}" type="sibTrans" cxnId="{0462BF44-48B5-43EE-9176-ACD7661AB628}">
      <dgm:prSet/>
      <dgm:spPr/>
      <dgm:t>
        <a:bodyPr/>
        <a:lstStyle/>
        <a:p>
          <a:pPr>
            <a:lnSpc>
              <a:spcPct val="100000"/>
            </a:lnSpc>
          </a:pPr>
          <a:endParaRPr lang="en-US"/>
        </a:p>
      </dgm:t>
    </dgm:pt>
    <dgm:pt modelId="{947301B7-D8E1-4867-B561-5C7574221C30}">
      <dgm:prSet/>
      <dgm:spPr/>
      <dgm:t>
        <a:bodyPr/>
        <a:lstStyle/>
        <a:p>
          <a:pPr>
            <a:lnSpc>
              <a:spcPct val="100000"/>
            </a:lnSpc>
          </a:pPr>
          <a:r>
            <a:rPr lang="en-US"/>
            <a:t>Onboarding toolkit/Checklist</a:t>
          </a:r>
        </a:p>
      </dgm:t>
    </dgm:pt>
    <dgm:pt modelId="{20CDF5A3-05DF-4E83-A7FA-015F130641CA}" type="parTrans" cxnId="{952B97C4-8F5C-43F9-8BC9-2878BDEB3E1B}">
      <dgm:prSet/>
      <dgm:spPr/>
      <dgm:t>
        <a:bodyPr/>
        <a:lstStyle/>
        <a:p>
          <a:endParaRPr lang="en-US"/>
        </a:p>
      </dgm:t>
    </dgm:pt>
    <dgm:pt modelId="{07BBE632-F3A6-402F-B478-480AC63C65A5}" type="sibTrans" cxnId="{952B97C4-8F5C-43F9-8BC9-2878BDEB3E1B}">
      <dgm:prSet/>
      <dgm:spPr/>
      <dgm:t>
        <a:bodyPr/>
        <a:lstStyle/>
        <a:p>
          <a:pPr>
            <a:lnSpc>
              <a:spcPct val="100000"/>
            </a:lnSpc>
          </a:pPr>
          <a:endParaRPr lang="en-US"/>
        </a:p>
      </dgm:t>
    </dgm:pt>
    <dgm:pt modelId="{0DE9968B-DD0C-42F5-9C77-22F2311934ED}">
      <dgm:prSet/>
      <dgm:spPr/>
      <dgm:t>
        <a:bodyPr/>
        <a:lstStyle/>
        <a:p>
          <a:pPr>
            <a:lnSpc>
              <a:spcPct val="100000"/>
            </a:lnSpc>
          </a:pPr>
          <a:r>
            <a:rPr lang="en-US"/>
            <a:t>Tableau e-Learning Platform</a:t>
          </a:r>
        </a:p>
      </dgm:t>
    </dgm:pt>
    <dgm:pt modelId="{5F7D1EC5-F93C-42A4-8A5D-D873DC28DE46}" type="parTrans" cxnId="{C9E52235-61B4-472D-8180-56781D437F5A}">
      <dgm:prSet/>
      <dgm:spPr/>
      <dgm:t>
        <a:bodyPr/>
        <a:lstStyle/>
        <a:p>
          <a:endParaRPr lang="en-US"/>
        </a:p>
      </dgm:t>
    </dgm:pt>
    <dgm:pt modelId="{42171BAB-89DC-42E5-951E-26893AD24B90}" type="sibTrans" cxnId="{C9E52235-61B4-472D-8180-56781D437F5A}">
      <dgm:prSet/>
      <dgm:spPr/>
      <dgm:t>
        <a:bodyPr/>
        <a:lstStyle/>
        <a:p>
          <a:pPr>
            <a:lnSpc>
              <a:spcPct val="100000"/>
            </a:lnSpc>
          </a:pPr>
          <a:endParaRPr lang="en-US"/>
        </a:p>
      </dgm:t>
    </dgm:pt>
    <dgm:pt modelId="{55153149-AC1E-43B2-A84E-01F69F1E3E6E}">
      <dgm:prSet/>
      <dgm:spPr/>
      <dgm:t>
        <a:bodyPr/>
        <a:lstStyle/>
        <a:p>
          <a:pPr>
            <a:lnSpc>
              <a:spcPct val="100000"/>
            </a:lnSpc>
          </a:pPr>
          <a:r>
            <a:rPr lang="en-US" b="1"/>
            <a:t>Community</a:t>
          </a:r>
          <a:endParaRPr lang="en-US"/>
        </a:p>
      </dgm:t>
    </dgm:pt>
    <dgm:pt modelId="{D83C971A-258F-4806-B1D9-3595FC0DB2DF}" type="parTrans" cxnId="{7D1980CC-6E2E-4A52-BEA8-FB5E934C5512}">
      <dgm:prSet/>
      <dgm:spPr/>
      <dgm:t>
        <a:bodyPr/>
        <a:lstStyle/>
        <a:p>
          <a:endParaRPr lang="en-US"/>
        </a:p>
      </dgm:t>
    </dgm:pt>
    <dgm:pt modelId="{C704B7A7-1B4F-48ED-A41C-EA7F4B7DDB24}" type="sibTrans" cxnId="{7D1980CC-6E2E-4A52-BEA8-FB5E934C5512}">
      <dgm:prSet/>
      <dgm:spPr/>
      <dgm:t>
        <a:bodyPr/>
        <a:lstStyle/>
        <a:p>
          <a:pPr>
            <a:lnSpc>
              <a:spcPct val="100000"/>
            </a:lnSpc>
          </a:pPr>
          <a:endParaRPr lang="en-US"/>
        </a:p>
      </dgm:t>
    </dgm:pt>
    <dgm:pt modelId="{8EC26345-15B1-4F5B-B243-73946C9EA116}">
      <dgm:prSet/>
      <dgm:spPr/>
      <dgm:t>
        <a:bodyPr/>
        <a:lstStyle/>
        <a:p>
          <a:pPr>
            <a:lnSpc>
              <a:spcPct val="100000"/>
            </a:lnSpc>
          </a:pPr>
          <a:r>
            <a:rPr lang="en-US"/>
            <a:t>Blogs/ articles</a:t>
          </a:r>
        </a:p>
      </dgm:t>
    </dgm:pt>
    <dgm:pt modelId="{EDC37C1A-3424-43A4-9955-8E613244D79A}" type="parTrans" cxnId="{1E784C9E-ABC8-49ED-9CB6-4ABBFDEA4D4A}">
      <dgm:prSet/>
      <dgm:spPr/>
      <dgm:t>
        <a:bodyPr/>
        <a:lstStyle/>
        <a:p>
          <a:endParaRPr lang="en-US"/>
        </a:p>
      </dgm:t>
    </dgm:pt>
    <dgm:pt modelId="{3FE84B0D-29CF-42F8-93CC-A07B17964C7E}" type="sibTrans" cxnId="{1E784C9E-ABC8-49ED-9CB6-4ABBFDEA4D4A}">
      <dgm:prSet/>
      <dgm:spPr/>
      <dgm:t>
        <a:bodyPr/>
        <a:lstStyle/>
        <a:p>
          <a:pPr>
            <a:lnSpc>
              <a:spcPct val="100000"/>
            </a:lnSpc>
          </a:pPr>
          <a:endParaRPr lang="en-US"/>
        </a:p>
      </dgm:t>
    </dgm:pt>
    <dgm:pt modelId="{2820583A-A124-4C54-9797-2C812785EB13}">
      <dgm:prSet/>
      <dgm:spPr/>
      <dgm:t>
        <a:bodyPr/>
        <a:lstStyle/>
        <a:p>
          <a:pPr>
            <a:lnSpc>
              <a:spcPct val="100000"/>
            </a:lnSpc>
          </a:pPr>
          <a:r>
            <a:rPr lang="en-US" dirty="0"/>
            <a:t>Tableau Public</a:t>
          </a:r>
        </a:p>
      </dgm:t>
    </dgm:pt>
    <dgm:pt modelId="{9074C38F-2D4C-408F-B24B-DDFF53B12876}" type="parTrans" cxnId="{11137335-44C0-4904-9499-9CCE99B3A0E0}">
      <dgm:prSet/>
      <dgm:spPr/>
      <dgm:t>
        <a:bodyPr/>
        <a:lstStyle/>
        <a:p>
          <a:endParaRPr lang="en-US"/>
        </a:p>
      </dgm:t>
    </dgm:pt>
    <dgm:pt modelId="{1ACD966A-BF7E-45BB-BF37-C076980E2182}" type="sibTrans" cxnId="{11137335-44C0-4904-9499-9CCE99B3A0E0}">
      <dgm:prSet/>
      <dgm:spPr/>
      <dgm:t>
        <a:bodyPr/>
        <a:lstStyle/>
        <a:p>
          <a:pPr>
            <a:lnSpc>
              <a:spcPct val="100000"/>
            </a:lnSpc>
          </a:pPr>
          <a:endParaRPr lang="en-US"/>
        </a:p>
      </dgm:t>
    </dgm:pt>
    <dgm:pt modelId="{311A9E3B-878B-400A-9432-D2FEFF13D95B}" type="pres">
      <dgm:prSet presAssocID="{DC0F4EDD-DCE8-43C6-AD2B-2E7F7FA3CBDC}" presName="root" presStyleCnt="0">
        <dgm:presLayoutVars>
          <dgm:dir/>
          <dgm:resizeHandles val="exact"/>
        </dgm:presLayoutVars>
      </dgm:prSet>
      <dgm:spPr/>
    </dgm:pt>
    <dgm:pt modelId="{D7C0A5BE-5B29-49E0-8B35-E4791D7BCECF}" type="pres">
      <dgm:prSet presAssocID="{DC0F4EDD-DCE8-43C6-AD2B-2E7F7FA3CBDC}" presName="container" presStyleCnt="0">
        <dgm:presLayoutVars>
          <dgm:dir/>
          <dgm:resizeHandles val="exact"/>
        </dgm:presLayoutVars>
      </dgm:prSet>
      <dgm:spPr/>
    </dgm:pt>
    <dgm:pt modelId="{2AC4E8FF-EC91-47AF-B40F-DF91652C8FDE}" type="pres">
      <dgm:prSet presAssocID="{023BDEA1-8DC0-4F94-9F69-0E544005E775}" presName="compNode" presStyleCnt="0"/>
      <dgm:spPr/>
    </dgm:pt>
    <dgm:pt modelId="{C22D85C4-9001-493B-B2EA-CC7BB9495CE1}" type="pres">
      <dgm:prSet presAssocID="{023BDEA1-8DC0-4F94-9F69-0E544005E775}" presName="iconBgRect" presStyleLbl="bgShp" presStyleIdx="0" presStyleCnt="7"/>
      <dgm:spPr/>
    </dgm:pt>
    <dgm:pt modelId="{6AA65D62-E19E-4B1D-B461-6DA3242477CB}" type="pres">
      <dgm:prSet presAssocID="{023BDEA1-8DC0-4F94-9F69-0E544005E77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3B759771-5BFF-4308-9200-BD312F80035F}" type="pres">
      <dgm:prSet presAssocID="{023BDEA1-8DC0-4F94-9F69-0E544005E775}" presName="spaceRect" presStyleCnt="0"/>
      <dgm:spPr/>
    </dgm:pt>
    <dgm:pt modelId="{92BBC04E-FD15-4564-B325-FBEB88595111}" type="pres">
      <dgm:prSet presAssocID="{023BDEA1-8DC0-4F94-9F69-0E544005E775}" presName="textRect" presStyleLbl="revTx" presStyleIdx="0" presStyleCnt="7">
        <dgm:presLayoutVars>
          <dgm:chMax val="1"/>
          <dgm:chPref val="1"/>
        </dgm:presLayoutVars>
      </dgm:prSet>
      <dgm:spPr/>
    </dgm:pt>
    <dgm:pt modelId="{C48DBEDB-139C-4CC8-81E4-D73B55C7A6FB}" type="pres">
      <dgm:prSet presAssocID="{C8601F4B-A849-4A1D-A2D9-730EDAD7C206}" presName="sibTrans" presStyleLbl="sibTrans2D1" presStyleIdx="0" presStyleCnt="0"/>
      <dgm:spPr/>
    </dgm:pt>
    <dgm:pt modelId="{295E692D-CF13-4A28-AB2B-77875942C370}" type="pres">
      <dgm:prSet presAssocID="{E3089C45-0317-4D3D-960A-E391A43946E9}" presName="compNode" presStyleCnt="0"/>
      <dgm:spPr/>
    </dgm:pt>
    <dgm:pt modelId="{6DF7C14E-53AB-48CD-A3AF-CFA3684F094B}" type="pres">
      <dgm:prSet presAssocID="{E3089C45-0317-4D3D-960A-E391A43946E9}" presName="iconBgRect" presStyleLbl="bgShp" presStyleIdx="1" presStyleCnt="7"/>
      <dgm:spPr/>
    </dgm:pt>
    <dgm:pt modelId="{5A082F9A-27C6-45ED-8642-1DD3B4128699}" type="pres">
      <dgm:prSet presAssocID="{E3089C45-0317-4D3D-960A-E391A43946E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0680BF7-47D9-453E-A8BB-C6789D51362B}" type="pres">
      <dgm:prSet presAssocID="{E3089C45-0317-4D3D-960A-E391A43946E9}" presName="spaceRect" presStyleCnt="0"/>
      <dgm:spPr/>
    </dgm:pt>
    <dgm:pt modelId="{511039D8-6D91-46CA-BFE4-8812BD4401A4}" type="pres">
      <dgm:prSet presAssocID="{E3089C45-0317-4D3D-960A-E391A43946E9}" presName="textRect" presStyleLbl="revTx" presStyleIdx="1" presStyleCnt="7">
        <dgm:presLayoutVars>
          <dgm:chMax val="1"/>
          <dgm:chPref val="1"/>
        </dgm:presLayoutVars>
      </dgm:prSet>
      <dgm:spPr/>
    </dgm:pt>
    <dgm:pt modelId="{AF057BA4-EFE4-47E9-8ECB-50865A653CEF}" type="pres">
      <dgm:prSet presAssocID="{E00280E5-47CB-497A-A12E-7D2F5A489738}" presName="sibTrans" presStyleLbl="sibTrans2D1" presStyleIdx="0" presStyleCnt="0"/>
      <dgm:spPr/>
    </dgm:pt>
    <dgm:pt modelId="{1FC76218-9FD4-4062-A228-92DE83AAF6A7}" type="pres">
      <dgm:prSet presAssocID="{947301B7-D8E1-4867-B561-5C7574221C30}" presName="compNode" presStyleCnt="0"/>
      <dgm:spPr/>
    </dgm:pt>
    <dgm:pt modelId="{A43F59DB-2720-48F5-840E-0368ADCC4A78}" type="pres">
      <dgm:prSet presAssocID="{947301B7-D8E1-4867-B561-5C7574221C30}" presName="iconBgRect" presStyleLbl="bgShp" presStyleIdx="2" presStyleCnt="7"/>
      <dgm:spPr/>
    </dgm:pt>
    <dgm:pt modelId="{3A897B0D-89ED-4F18-B786-1F6480F3CED9}" type="pres">
      <dgm:prSet presAssocID="{947301B7-D8E1-4867-B561-5C7574221C3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19E7B517-2FE4-4B26-907A-8BA12A7621E9}" type="pres">
      <dgm:prSet presAssocID="{947301B7-D8E1-4867-B561-5C7574221C30}" presName="spaceRect" presStyleCnt="0"/>
      <dgm:spPr/>
    </dgm:pt>
    <dgm:pt modelId="{9B247E0E-080F-4925-B1D2-047D51801BB9}" type="pres">
      <dgm:prSet presAssocID="{947301B7-D8E1-4867-B561-5C7574221C30}" presName="textRect" presStyleLbl="revTx" presStyleIdx="2" presStyleCnt="7">
        <dgm:presLayoutVars>
          <dgm:chMax val="1"/>
          <dgm:chPref val="1"/>
        </dgm:presLayoutVars>
      </dgm:prSet>
      <dgm:spPr/>
    </dgm:pt>
    <dgm:pt modelId="{E8BA7FFE-70D1-474E-B224-323E50B9C91E}" type="pres">
      <dgm:prSet presAssocID="{07BBE632-F3A6-402F-B478-480AC63C65A5}" presName="sibTrans" presStyleLbl="sibTrans2D1" presStyleIdx="0" presStyleCnt="0"/>
      <dgm:spPr/>
    </dgm:pt>
    <dgm:pt modelId="{0811A07F-981B-40F1-B04E-E619332E7D10}" type="pres">
      <dgm:prSet presAssocID="{0DE9968B-DD0C-42F5-9C77-22F2311934ED}" presName="compNode" presStyleCnt="0"/>
      <dgm:spPr/>
    </dgm:pt>
    <dgm:pt modelId="{2CF1C1C6-405D-4A64-8BA7-A5B251DCE47D}" type="pres">
      <dgm:prSet presAssocID="{0DE9968B-DD0C-42F5-9C77-22F2311934ED}" presName="iconBgRect" presStyleLbl="bgShp" presStyleIdx="3" presStyleCnt="7"/>
      <dgm:spPr/>
    </dgm:pt>
    <dgm:pt modelId="{36118407-CEAD-47D7-A43C-1DCDB2FDBAC0}" type="pres">
      <dgm:prSet presAssocID="{0DE9968B-DD0C-42F5-9C77-22F2311934E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34AB644C-6541-4ABE-9CDD-ACE752FD578B}" type="pres">
      <dgm:prSet presAssocID="{0DE9968B-DD0C-42F5-9C77-22F2311934ED}" presName="spaceRect" presStyleCnt="0"/>
      <dgm:spPr/>
    </dgm:pt>
    <dgm:pt modelId="{4C22E25F-3E3E-4D29-9442-8F4EA75C3EE7}" type="pres">
      <dgm:prSet presAssocID="{0DE9968B-DD0C-42F5-9C77-22F2311934ED}" presName="textRect" presStyleLbl="revTx" presStyleIdx="3" presStyleCnt="7">
        <dgm:presLayoutVars>
          <dgm:chMax val="1"/>
          <dgm:chPref val="1"/>
        </dgm:presLayoutVars>
      </dgm:prSet>
      <dgm:spPr/>
    </dgm:pt>
    <dgm:pt modelId="{FF174ACA-5942-4D24-B6BF-5E0079AA564F}" type="pres">
      <dgm:prSet presAssocID="{42171BAB-89DC-42E5-951E-26893AD24B90}" presName="sibTrans" presStyleLbl="sibTrans2D1" presStyleIdx="0" presStyleCnt="0"/>
      <dgm:spPr/>
    </dgm:pt>
    <dgm:pt modelId="{90B0E235-50DF-4F2D-9E04-E30916722BF4}" type="pres">
      <dgm:prSet presAssocID="{55153149-AC1E-43B2-A84E-01F69F1E3E6E}" presName="compNode" presStyleCnt="0"/>
      <dgm:spPr/>
    </dgm:pt>
    <dgm:pt modelId="{C388BA80-F113-44A2-A036-98A1D8B66EA5}" type="pres">
      <dgm:prSet presAssocID="{55153149-AC1E-43B2-A84E-01F69F1E3E6E}" presName="iconBgRect" presStyleLbl="bgShp" presStyleIdx="4" presStyleCnt="7"/>
      <dgm:spPr/>
    </dgm:pt>
    <dgm:pt modelId="{864B665C-E14E-439A-A66D-F83E1770701C}" type="pres">
      <dgm:prSet presAssocID="{55153149-AC1E-43B2-A84E-01F69F1E3E6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a:ext>
      </dgm:extLst>
    </dgm:pt>
    <dgm:pt modelId="{A3A90707-4C8A-4BEB-8775-967954050426}" type="pres">
      <dgm:prSet presAssocID="{55153149-AC1E-43B2-A84E-01F69F1E3E6E}" presName="spaceRect" presStyleCnt="0"/>
      <dgm:spPr/>
    </dgm:pt>
    <dgm:pt modelId="{90650F4F-4FD0-42C9-8FED-3332801989C6}" type="pres">
      <dgm:prSet presAssocID="{55153149-AC1E-43B2-A84E-01F69F1E3E6E}" presName="textRect" presStyleLbl="revTx" presStyleIdx="4" presStyleCnt="7">
        <dgm:presLayoutVars>
          <dgm:chMax val="1"/>
          <dgm:chPref val="1"/>
        </dgm:presLayoutVars>
      </dgm:prSet>
      <dgm:spPr/>
    </dgm:pt>
    <dgm:pt modelId="{43A024EE-F783-424B-BF74-4403165E93BB}" type="pres">
      <dgm:prSet presAssocID="{C704B7A7-1B4F-48ED-A41C-EA7F4B7DDB24}" presName="sibTrans" presStyleLbl="sibTrans2D1" presStyleIdx="0" presStyleCnt="0"/>
      <dgm:spPr/>
    </dgm:pt>
    <dgm:pt modelId="{34201463-602F-4B5B-98A1-55B62DCCF5C1}" type="pres">
      <dgm:prSet presAssocID="{8EC26345-15B1-4F5B-B243-73946C9EA116}" presName="compNode" presStyleCnt="0"/>
      <dgm:spPr/>
    </dgm:pt>
    <dgm:pt modelId="{0620CF9A-BEB4-4C74-8D7B-77D679DEB816}" type="pres">
      <dgm:prSet presAssocID="{8EC26345-15B1-4F5B-B243-73946C9EA116}" presName="iconBgRect" presStyleLbl="bgShp" presStyleIdx="5" presStyleCnt="7"/>
      <dgm:spPr/>
    </dgm:pt>
    <dgm:pt modelId="{25F849FD-E095-4935-B16F-8E861907CDD9}" type="pres">
      <dgm:prSet presAssocID="{8EC26345-15B1-4F5B-B243-73946C9EA11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Newspaper"/>
        </a:ext>
      </dgm:extLst>
    </dgm:pt>
    <dgm:pt modelId="{A2C56EE1-6BF4-4F7E-B7A5-4B6AE9FF8896}" type="pres">
      <dgm:prSet presAssocID="{8EC26345-15B1-4F5B-B243-73946C9EA116}" presName="spaceRect" presStyleCnt="0"/>
      <dgm:spPr/>
    </dgm:pt>
    <dgm:pt modelId="{55D42AB9-F1AC-4362-AD11-0D36B87BEA7B}" type="pres">
      <dgm:prSet presAssocID="{8EC26345-15B1-4F5B-B243-73946C9EA116}" presName="textRect" presStyleLbl="revTx" presStyleIdx="5" presStyleCnt="7">
        <dgm:presLayoutVars>
          <dgm:chMax val="1"/>
          <dgm:chPref val="1"/>
        </dgm:presLayoutVars>
      </dgm:prSet>
      <dgm:spPr/>
    </dgm:pt>
    <dgm:pt modelId="{5DC589D3-D7CD-47B7-A081-0ED4EB2EBA95}" type="pres">
      <dgm:prSet presAssocID="{3FE84B0D-29CF-42F8-93CC-A07B17964C7E}" presName="sibTrans" presStyleLbl="sibTrans2D1" presStyleIdx="0" presStyleCnt="0"/>
      <dgm:spPr/>
    </dgm:pt>
    <dgm:pt modelId="{4E4E226B-3B1C-4741-8ACC-58630EFF9674}" type="pres">
      <dgm:prSet presAssocID="{2820583A-A124-4C54-9797-2C812785EB13}" presName="compNode" presStyleCnt="0"/>
      <dgm:spPr/>
    </dgm:pt>
    <dgm:pt modelId="{08AF7C84-85BA-40C9-AA57-23F307DF8A94}" type="pres">
      <dgm:prSet presAssocID="{2820583A-A124-4C54-9797-2C812785EB13}" presName="iconBgRect" presStyleLbl="bgShp" presStyleIdx="6" presStyleCnt="7"/>
      <dgm:spPr/>
    </dgm:pt>
    <dgm:pt modelId="{C9BE1A62-8969-4B7F-8477-2E03DF76EA67}" type="pres">
      <dgm:prSet presAssocID="{2820583A-A124-4C54-9797-2C812785EB1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nk"/>
        </a:ext>
      </dgm:extLst>
    </dgm:pt>
    <dgm:pt modelId="{8206B80D-FCF5-4E1B-AD17-BFFB3BD20810}" type="pres">
      <dgm:prSet presAssocID="{2820583A-A124-4C54-9797-2C812785EB13}" presName="spaceRect" presStyleCnt="0"/>
      <dgm:spPr/>
    </dgm:pt>
    <dgm:pt modelId="{DF2FD1AF-ADB3-4B08-9662-98216373736E}" type="pres">
      <dgm:prSet presAssocID="{2820583A-A124-4C54-9797-2C812785EB13}" presName="textRect" presStyleLbl="revTx" presStyleIdx="6" presStyleCnt="7">
        <dgm:presLayoutVars>
          <dgm:chMax val="1"/>
          <dgm:chPref val="1"/>
        </dgm:presLayoutVars>
      </dgm:prSet>
      <dgm:spPr/>
    </dgm:pt>
  </dgm:ptLst>
  <dgm:cxnLst>
    <dgm:cxn modelId="{A4F28821-D345-488E-8E5A-B2BFF631BDCF}" type="presOf" srcId="{023BDEA1-8DC0-4F94-9F69-0E544005E775}" destId="{92BBC04E-FD15-4564-B325-FBEB88595111}" srcOrd="0" destOrd="0" presId="urn:microsoft.com/office/officeart/2018/2/layout/IconCircleList"/>
    <dgm:cxn modelId="{C9E52235-61B4-472D-8180-56781D437F5A}" srcId="{DC0F4EDD-DCE8-43C6-AD2B-2E7F7FA3CBDC}" destId="{0DE9968B-DD0C-42F5-9C77-22F2311934ED}" srcOrd="3" destOrd="0" parTransId="{5F7D1EC5-F93C-42A4-8A5D-D873DC28DE46}" sibTransId="{42171BAB-89DC-42E5-951E-26893AD24B90}"/>
    <dgm:cxn modelId="{11137335-44C0-4904-9499-9CCE99B3A0E0}" srcId="{DC0F4EDD-DCE8-43C6-AD2B-2E7F7FA3CBDC}" destId="{2820583A-A124-4C54-9797-2C812785EB13}" srcOrd="6" destOrd="0" parTransId="{9074C38F-2D4C-408F-B24B-DDFF53B12876}" sibTransId="{1ACD966A-BF7E-45BB-BF37-C076980E2182}"/>
    <dgm:cxn modelId="{B19A4D39-7A95-43CF-B9B7-018D1EBBFACC}" type="presOf" srcId="{55153149-AC1E-43B2-A84E-01F69F1E3E6E}" destId="{90650F4F-4FD0-42C9-8FED-3332801989C6}" srcOrd="0" destOrd="0" presId="urn:microsoft.com/office/officeart/2018/2/layout/IconCircleList"/>
    <dgm:cxn modelId="{D8F8A93A-1A16-4F04-9744-7B89B1AEDDAF}" type="presOf" srcId="{07BBE632-F3A6-402F-B478-480AC63C65A5}" destId="{E8BA7FFE-70D1-474E-B224-323E50B9C91E}" srcOrd="0" destOrd="0" presId="urn:microsoft.com/office/officeart/2018/2/layout/IconCircleList"/>
    <dgm:cxn modelId="{FBF3B060-BF71-444B-90FB-EAB1902E5595}" type="presOf" srcId="{E3089C45-0317-4D3D-960A-E391A43946E9}" destId="{511039D8-6D91-46CA-BFE4-8812BD4401A4}" srcOrd="0" destOrd="0" presId="urn:microsoft.com/office/officeart/2018/2/layout/IconCircleList"/>
    <dgm:cxn modelId="{0462BF44-48B5-43EE-9176-ACD7661AB628}" srcId="{DC0F4EDD-DCE8-43C6-AD2B-2E7F7FA3CBDC}" destId="{E3089C45-0317-4D3D-960A-E391A43946E9}" srcOrd="1" destOrd="0" parTransId="{4B2B7736-94CA-4EA0-84DC-9629E98DF2D4}" sibTransId="{E00280E5-47CB-497A-A12E-7D2F5A489738}"/>
    <dgm:cxn modelId="{98F5C64B-8218-47C1-95A3-73ADB5923D8B}" type="presOf" srcId="{E00280E5-47CB-497A-A12E-7D2F5A489738}" destId="{AF057BA4-EFE4-47E9-8ECB-50865A653CEF}" srcOrd="0" destOrd="0" presId="urn:microsoft.com/office/officeart/2018/2/layout/IconCircleList"/>
    <dgm:cxn modelId="{2EDEB253-4018-43D8-8D57-E122A55ED835}" type="presOf" srcId="{C704B7A7-1B4F-48ED-A41C-EA7F4B7DDB24}" destId="{43A024EE-F783-424B-BF74-4403165E93BB}" srcOrd="0" destOrd="0" presId="urn:microsoft.com/office/officeart/2018/2/layout/IconCircleList"/>
    <dgm:cxn modelId="{5B18148A-8148-4A25-87DB-D7DAB2E5D5FD}" type="presOf" srcId="{DC0F4EDD-DCE8-43C6-AD2B-2E7F7FA3CBDC}" destId="{311A9E3B-878B-400A-9432-D2FEFF13D95B}" srcOrd="0" destOrd="0" presId="urn:microsoft.com/office/officeart/2018/2/layout/IconCircleList"/>
    <dgm:cxn modelId="{1E784C9E-ABC8-49ED-9CB6-4ABBFDEA4D4A}" srcId="{DC0F4EDD-DCE8-43C6-AD2B-2E7F7FA3CBDC}" destId="{8EC26345-15B1-4F5B-B243-73946C9EA116}" srcOrd="5" destOrd="0" parTransId="{EDC37C1A-3424-43A4-9955-8E613244D79A}" sibTransId="{3FE84B0D-29CF-42F8-93CC-A07B17964C7E}"/>
    <dgm:cxn modelId="{4E1829A5-EE35-491C-AD4B-A9AF33F17BDA}" type="presOf" srcId="{42171BAB-89DC-42E5-951E-26893AD24B90}" destId="{FF174ACA-5942-4D24-B6BF-5E0079AA564F}" srcOrd="0" destOrd="0" presId="urn:microsoft.com/office/officeart/2018/2/layout/IconCircleList"/>
    <dgm:cxn modelId="{6DA8E3B6-87DE-4139-B279-9C992DBCD063}" type="presOf" srcId="{947301B7-D8E1-4867-B561-5C7574221C30}" destId="{9B247E0E-080F-4925-B1D2-047D51801BB9}" srcOrd="0" destOrd="0" presId="urn:microsoft.com/office/officeart/2018/2/layout/IconCircleList"/>
    <dgm:cxn modelId="{952B97C4-8F5C-43F9-8BC9-2878BDEB3E1B}" srcId="{DC0F4EDD-DCE8-43C6-AD2B-2E7F7FA3CBDC}" destId="{947301B7-D8E1-4867-B561-5C7574221C30}" srcOrd="2" destOrd="0" parTransId="{20CDF5A3-05DF-4E83-A7FA-015F130641CA}" sibTransId="{07BBE632-F3A6-402F-B478-480AC63C65A5}"/>
    <dgm:cxn modelId="{2BC1CDCB-FEE3-4CF1-8AC7-C5B7593D0E53}" type="presOf" srcId="{C8601F4B-A849-4A1D-A2D9-730EDAD7C206}" destId="{C48DBEDB-139C-4CC8-81E4-D73B55C7A6FB}" srcOrd="0" destOrd="0" presId="urn:microsoft.com/office/officeart/2018/2/layout/IconCircleList"/>
    <dgm:cxn modelId="{7D1980CC-6E2E-4A52-BEA8-FB5E934C5512}" srcId="{DC0F4EDD-DCE8-43C6-AD2B-2E7F7FA3CBDC}" destId="{55153149-AC1E-43B2-A84E-01F69F1E3E6E}" srcOrd="4" destOrd="0" parTransId="{D83C971A-258F-4806-B1D9-3595FC0DB2DF}" sibTransId="{C704B7A7-1B4F-48ED-A41C-EA7F4B7DDB24}"/>
    <dgm:cxn modelId="{9F1A09D6-9C48-4D0D-8757-18D527E904CC}" srcId="{DC0F4EDD-DCE8-43C6-AD2B-2E7F7FA3CBDC}" destId="{023BDEA1-8DC0-4F94-9F69-0E544005E775}" srcOrd="0" destOrd="0" parTransId="{889FF4C3-3EA5-49F3-9ECF-2630E6F106E5}" sibTransId="{C8601F4B-A849-4A1D-A2D9-730EDAD7C206}"/>
    <dgm:cxn modelId="{FC3D09DB-504E-430E-8BAA-BB1630783537}" type="presOf" srcId="{2820583A-A124-4C54-9797-2C812785EB13}" destId="{DF2FD1AF-ADB3-4B08-9662-98216373736E}" srcOrd="0" destOrd="0" presId="urn:microsoft.com/office/officeart/2018/2/layout/IconCircleList"/>
    <dgm:cxn modelId="{EEF9C1E1-818B-4561-B1D3-162C7362136F}" type="presOf" srcId="{8EC26345-15B1-4F5B-B243-73946C9EA116}" destId="{55D42AB9-F1AC-4362-AD11-0D36B87BEA7B}" srcOrd="0" destOrd="0" presId="urn:microsoft.com/office/officeart/2018/2/layout/IconCircleList"/>
    <dgm:cxn modelId="{FF3EAAEA-4CF0-4B78-A64F-7988D58604C4}" type="presOf" srcId="{0DE9968B-DD0C-42F5-9C77-22F2311934ED}" destId="{4C22E25F-3E3E-4D29-9442-8F4EA75C3EE7}" srcOrd="0" destOrd="0" presId="urn:microsoft.com/office/officeart/2018/2/layout/IconCircleList"/>
    <dgm:cxn modelId="{B19196F1-08A3-46A0-A966-4D970DFBDD01}" type="presOf" srcId="{3FE84B0D-29CF-42F8-93CC-A07B17964C7E}" destId="{5DC589D3-D7CD-47B7-A081-0ED4EB2EBA95}" srcOrd="0" destOrd="0" presId="urn:microsoft.com/office/officeart/2018/2/layout/IconCircleList"/>
    <dgm:cxn modelId="{97A05165-8188-4C80-82BF-2D726E5ED8C0}" type="presParOf" srcId="{311A9E3B-878B-400A-9432-D2FEFF13D95B}" destId="{D7C0A5BE-5B29-49E0-8B35-E4791D7BCECF}" srcOrd="0" destOrd="0" presId="urn:microsoft.com/office/officeart/2018/2/layout/IconCircleList"/>
    <dgm:cxn modelId="{095F9B6D-C0FE-49C9-96D1-EA84035D272E}" type="presParOf" srcId="{D7C0A5BE-5B29-49E0-8B35-E4791D7BCECF}" destId="{2AC4E8FF-EC91-47AF-B40F-DF91652C8FDE}" srcOrd="0" destOrd="0" presId="urn:microsoft.com/office/officeart/2018/2/layout/IconCircleList"/>
    <dgm:cxn modelId="{AA75B782-4A8B-4DB3-8053-34ECC31791F3}" type="presParOf" srcId="{2AC4E8FF-EC91-47AF-B40F-DF91652C8FDE}" destId="{C22D85C4-9001-493B-B2EA-CC7BB9495CE1}" srcOrd="0" destOrd="0" presId="urn:microsoft.com/office/officeart/2018/2/layout/IconCircleList"/>
    <dgm:cxn modelId="{D4AEF49A-411A-4CFE-BF6B-68F8AA81F86A}" type="presParOf" srcId="{2AC4E8FF-EC91-47AF-B40F-DF91652C8FDE}" destId="{6AA65D62-E19E-4B1D-B461-6DA3242477CB}" srcOrd="1" destOrd="0" presId="urn:microsoft.com/office/officeart/2018/2/layout/IconCircleList"/>
    <dgm:cxn modelId="{9035879C-08E0-451F-B59B-F2E9FCB45B75}" type="presParOf" srcId="{2AC4E8FF-EC91-47AF-B40F-DF91652C8FDE}" destId="{3B759771-5BFF-4308-9200-BD312F80035F}" srcOrd="2" destOrd="0" presId="urn:microsoft.com/office/officeart/2018/2/layout/IconCircleList"/>
    <dgm:cxn modelId="{F19CCE83-7D77-4373-AAE7-74CC7C028323}" type="presParOf" srcId="{2AC4E8FF-EC91-47AF-B40F-DF91652C8FDE}" destId="{92BBC04E-FD15-4564-B325-FBEB88595111}" srcOrd="3" destOrd="0" presId="urn:microsoft.com/office/officeart/2018/2/layout/IconCircleList"/>
    <dgm:cxn modelId="{B17334B2-D5B1-491B-8D72-7802B0A97943}" type="presParOf" srcId="{D7C0A5BE-5B29-49E0-8B35-E4791D7BCECF}" destId="{C48DBEDB-139C-4CC8-81E4-D73B55C7A6FB}" srcOrd="1" destOrd="0" presId="urn:microsoft.com/office/officeart/2018/2/layout/IconCircleList"/>
    <dgm:cxn modelId="{B7E1B9B1-5C68-4EBB-BD32-148B86AF9A1A}" type="presParOf" srcId="{D7C0A5BE-5B29-49E0-8B35-E4791D7BCECF}" destId="{295E692D-CF13-4A28-AB2B-77875942C370}" srcOrd="2" destOrd="0" presId="urn:microsoft.com/office/officeart/2018/2/layout/IconCircleList"/>
    <dgm:cxn modelId="{6F2F7D95-A403-4BE0-AA36-EE642A20C99A}" type="presParOf" srcId="{295E692D-CF13-4A28-AB2B-77875942C370}" destId="{6DF7C14E-53AB-48CD-A3AF-CFA3684F094B}" srcOrd="0" destOrd="0" presId="urn:microsoft.com/office/officeart/2018/2/layout/IconCircleList"/>
    <dgm:cxn modelId="{259AAFDF-9F60-4C86-9E2E-E5540EBBCC45}" type="presParOf" srcId="{295E692D-CF13-4A28-AB2B-77875942C370}" destId="{5A082F9A-27C6-45ED-8642-1DD3B4128699}" srcOrd="1" destOrd="0" presId="urn:microsoft.com/office/officeart/2018/2/layout/IconCircleList"/>
    <dgm:cxn modelId="{7B359C57-5F28-4EB7-9FAD-D900CAEF9F01}" type="presParOf" srcId="{295E692D-CF13-4A28-AB2B-77875942C370}" destId="{20680BF7-47D9-453E-A8BB-C6789D51362B}" srcOrd="2" destOrd="0" presId="urn:microsoft.com/office/officeart/2018/2/layout/IconCircleList"/>
    <dgm:cxn modelId="{1083ED3A-2B04-4CCD-A560-336DF7397F7F}" type="presParOf" srcId="{295E692D-CF13-4A28-AB2B-77875942C370}" destId="{511039D8-6D91-46CA-BFE4-8812BD4401A4}" srcOrd="3" destOrd="0" presId="urn:microsoft.com/office/officeart/2018/2/layout/IconCircleList"/>
    <dgm:cxn modelId="{D9C4A4CB-F34E-45BB-9F8E-C4B68BA60D2C}" type="presParOf" srcId="{D7C0A5BE-5B29-49E0-8B35-E4791D7BCECF}" destId="{AF057BA4-EFE4-47E9-8ECB-50865A653CEF}" srcOrd="3" destOrd="0" presId="urn:microsoft.com/office/officeart/2018/2/layout/IconCircleList"/>
    <dgm:cxn modelId="{87D22FD3-CECB-4D03-9C5D-284760DFADF5}" type="presParOf" srcId="{D7C0A5BE-5B29-49E0-8B35-E4791D7BCECF}" destId="{1FC76218-9FD4-4062-A228-92DE83AAF6A7}" srcOrd="4" destOrd="0" presId="urn:microsoft.com/office/officeart/2018/2/layout/IconCircleList"/>
    <dgm:cxn modelId="{EF5045A3-C273-42F6-A44D-63397E2DD863}" type="presParOf" srcId="{1FC76218-9FD4-4062-A228-92DE83AAF6A7}" destId="{A43F59DB-2720-48F5-840E-0368ADCC4A78}" srcOrd="0" destOrd="0" presId="urn:microsoft.com/office/officeart/2018/2/layout/IconCircleList"/>
    <dgm:cxn modelId="{96B2CA21-81A1-404D-9B3B-537BE9595B22}" type="presParOf" srcId="{1FC76218-9FD4-4062-A228-92DE83AAF6A7}" destId="{3A897B0D-89ED-4F18-B786-1F6480F3CED9}" srcOrd="1" destOrd="0" presId="urn:microsoft.com/office/officeart/2018/2/layout/IconCircleList"/>
    <dgm:cxn modelId="{4FC31E86-00FC-4125-81D8-E66E9BC6947B}" type="presParOf" srcId="{1FC76218-9FD4-4062-A228-92DE83AAF6A7}" destId="{19E7B517-2FE4-4B26-907A-8BA12A7621E9}" srcOrd="2" destOrd="0" presId="urn:microsoft.com/office/officeart/2018/2/layout/IconCircleList"/>
    <dgm:cxn modelId="{77279A4C-0F1C-44A2-8C13-2E6128D9D6D0}" type="presParOf" srcId="{1FC76218-9FD4-4062-A228-92DE83AAF6A7}" destId="{9B247E0E-080F-4925-B1D2-047D51801BB9}" srcOrd="3" destOrd="0" presId="urn:microsoft.com/office/officeart/2018/2/layout/IconCircleList"/>
    <dgm:cxn modelId="{EBF412D6-12D2-4DC9-87FF-8CD7BA390EDB}" type="presParOf" srcId="{D7C0A5BE-5B29-49E0-8B35-E4791D7BCECF}" destId="{E8BA7FFE-70D1-474E-B224-323E50B9C91E}" srcOrd="5" destOrd="0" presId="urn:microsoft.com/office/officeart/2018/2/layout/IconCircleList"/>
    <dgm:cxn modelId="{EBD460C2-7EC2-4724-BAD6-9BB495023B20}" type="presParOf" srcId="{D7C0A5BE-5B29-49E0-8B35-E4791D7BCECF}" destId="{0811A07F-981B-40F1-B04E-E619332E7D10}" srcOrd="6" destOrd="0" presId="urn:microsoft.com/office/officeart/2018/2/layout/IconCircleList"/>
    <dgm:cxn modelId="{15D56A62-8C00-40A2-AE96-AE04E5BA3ECE}" type="presParOf" srcId="{0811A07F-981B-40F1-B04E-E619332E7D10}" destId="{2CF1C1C6-405D-4A64-8BA7-A5B251DCE47D}" srcOrd="0" destOrd="0" presId="urn:microsoft.com/office/officeart/2018/2/layout/IconCircleList"/>
    <dgm:cxn modelId="{D66A2DD0-D275-43E1-B7D3-10B1A19F32F8}" type="presParOf" srcId="{0811A07F-981B-40F1-B04E-E619332E7D10}" destId="{36118407-CEAD-47D7-A43C-1DCDB2FDBAC0}" srcOrd="1" destOrd="0" presId="urn:microsoft.com/office/officeart/2018/2/layout/IconCircleList"/>
    <dgm:cxn modelId="{19D82D31-A188-4EB7-B510-A3D332EBA7E5}" type="presParOf" srcId="{0811A07F-981B-40F1-B04E-E619332E7D10}" destId="{34AB644C-6541-4ABE-9CDD-ACE752FD578B}" srcOrd="2" destOrd="0" presId="urn:microsoft.com/office/officeart/2018/2/layout/IconCircleList"/>
    <dgm:cxn modelId="{B8FCD864-0B14-4984-8F58-02C5F9D87582}" type="presParOf" srcId="{0811A07F-981B-40F1-B04E-E619332E7D10}" destId="{4C22E25F-3E3E-4D29-9442-8F4EA75C3EE7}" srcOrd="3" destOrd="0" presId="urn:microsoft.com/office/officeart/2018/2/layout/IconCircleList"/>
    <dgm:cxn modelId="{858A7E79-B4CA-4A41-81A9-FBE30BEEB78D}" type="presParOf" srcId="{D7C0A5BE-5B29-49E0-8B35-E4791D7BCECF}" destId="{FF174ACA-5942-4D24-B6BF-5E0079AA564F}" srcOrd="7" destOrd="0" presId="urn:microsoft.com/office/officeart/2018/2/layout/IconCircleList"/>
    <dgm:cxn modelId="{1E94BCAE-F329-43BD-835C-86B8BF26DB1B}" type="presParOf" srcId="{D7C0A5BE-5B29-49E0-8B35-E4791D7BCECF}" destId="{90B0E235-50DF-4F2D-9E04-E30916722BF4}" srcOrd="8" destOrd="0" presId="urn:microsoft.com/office/officeart/2018/2/layout/IconCircleList"/>
    <dgm:cxn modelId="{E7ADE214-3DBB-48DB-9D43-661BA503B5D8}" type="presParOf" srcId="{90B0E235-50DF-4F2D-9E04-E30916722BF4}" destId="{C388BA80-F113-44A2-A036-98A1D8B66EA5}" srcOrd="0" destOrd="0" presId="urn:microsoft.com/office/officeart/2018/2/layout/IconCircleList"/>
    <dgm:cxn modelId="{0C0B35AA-DE15-41F4-9314-505E66810967}" type="presParOf" srcId="{90B0E235-50DF-4F2D-9E04-E30916722BF4}" destId="{864B665C-E14E-439A-A66D-F83E1770701C}" srcOrd="1" destOrd="0" presId="urn:microsoft.com/office/officeart/2018/2/layout/IconCircleList"/>
    <dgm:cxn modelId="{10B2D223-2708-43D1-882B-6DE7D420BB79}" type="presParOf" srcId="{90B0E235-50DF-4F2D-9E04-E30916722BF4}" destId="{A3A90707-4C8A-4BEB-8775-967954050426}" srcOrd="2" destOrd="0" presId="urn:microsoft.com/office/officeart/2018/2/layout/IconCircleList"/>
    <dgm:cxn modelId="{431F8033-4CF7-491B-BDBA-4EB7681BEBB5}" type="presParOf" srcId="{90B0E235-50DF-4F2D-9E04-E30916722BF4}" destId="{90650F4F-4FD0-42C9-8FED-3332801989C6}" srcOrd="3" destOrd="0" presId="urn:microsoft.com/office/officeart/2018/2/layout/IconCircleList"/>
    <dgm:cxn modelId="{D02A12A4-E2B4-4625-ABAD-3582072C6DE6}" type="presParOf" srcId="{D7C0A5BE-5B29-49E0-8B35-E4791D7BCECF}" destId="{43A024EE-F783-424B-BF74-4403165E93BB}" srcOrd="9" destOrd="0" presId="urn:microsoft.com/office/officeart/2018/2/layout/IconCircleList"/>
    <dgm:cxn modelId="{8F1E8F75-B0BF-4504-8AA3-086DFDAF4D88}" type="presParOf" srcId="{D7C0A5BE-5B29-49E0-8B35-E4791D7BCECF}" destId="{34201463-602F-4B5B-98A1-55B62DCCF5C1}" srcOrd="10" destOrd="0" presId="urn:microsoft.com/office/officeart/2018/2/layout/IconCircleList"/>
    <dgm:cxn modelId="{4FDBE55E-628E-4D6D-AC7A-B609FBB6F721}" type="presParOf" srcId="{34201463-602F-4B5B-98A1-55B62DCCF5C1}" destId="{0620CF9A-BEB4-4C74-8D7B-77D679DEB816}" srcOrd="0" destOrd="0" presId="urn:microsoft.com/office/officeart/2018/2/layout/IconCircleList"/>
    <dgm:cxn modelId="{8CE6262F-5034-479A-AD7A-5A37B5E6B086}" type="presParOf" srcId="{34201463-602F-4B5B-98A1-55B62DCCF5C1}" destId="{25F849FD-E095-4935-B16F-8E861907CDD9}" srcOrd="1" destOrd="0" presId="urn:microsoft.com/office/officeart/2018/2/layout/IconCircleList"/>
    <dgm:cxn modelId="{6D4C2032-BB68-4999-98FF-3E48E6C3002F}" type="presParOf" srcId="{34201463-602F-4B5B-98A1-55B62DCCF5C1}" destId="{A2C56EE1-6BF4-4F7E-B7A5-4B6AE9FF8896}" srcOrd="2" destOrd="0" presId="urn:microsoft.com/office/officeart/2018/2/layout/IconCircleList"/>
    <dgm:cxn modelId="{68EC88E0-9397-4CCD-9482-62CFAAD118B4}" type="presParOf" srcId="{34201463-602F-4B5B-98A1-55B62DCCF5C1}" destId="{55D42AB9-F1AC-4362-AD11-0D36B87BEA7B}" srcOrd="3" destOrd="0" presId="urn:microsoft.com/office/officeart/2018/2/layout/IconCircleList"/>
    <dgm:cxn modelId="{706BCCE4-155A-43F4-BE3C-518ED8081934}" type="presParOf" srcId="{D7C0A5BE-5B29-49E0-8B35-E4791D7BCECF}" destId="{5DC589D3-D7CD-47B7-A081-0ED4EB2EBA95}" srcOrd="11" destOrd="0" presId="urn:microsoft.com/office/officeart/2018/2/layout/IconCircleList"/>
    <dgm:cxn modelId="{5358ACB5-7DB9-48E8-A671-A1B615335A51}" type="presParOf" srcId="{D7C0A5BE-5B29-49E0-8B35-E4791D7BCECF}" destId="{4E4E226B-3B1C-4741-8ACC-58630EFF9674}" srcOrd="12" destOrd="0" presId="urn:microsoft.com/office/officeart/2018/2/layout/IconCircleList"/>
    <dgm:cxn modelId="{E471AD34-49BA-4045-A1EE-98B0B1B83524}" type="presParOf" srcId="{4E4E226B-3B1C-4741-8ACC-58630EFF9674}" destId="{08AF7C84-85BA-40C9-AA57-23F307DF8A94}" srcOrd="0" destOrd="0" presId="urn:microsoft.com/office/officeart/2018/2/layout/IconCircleList"/>
    <dgm:cxn modelId="{99DDA99C-24E1-4AF9-A3A9-6C200D433E59}" type="presParOf" srcId="{4E4E226B-3B1C-4741-8ACC-58630EFF9674}" destId="{C9BE1A62-8969-4B7F-8477-2E03DF76EA67}" srcOrd="1" destOrd="0" presId="urn:microsoft.com/office/officeart/2018/2/layout/IconCircleList"/>
    <dgm:cxn modelId="{40A2812C-E200-423D-A43C-9778AE2020A2}" type="presParOf" srcId="{4E4E226B-3B1C-4741-8ACC-58630EFF9674}" destId="{8206B80D-FCF5-4E1B-AD17-BFFB3BD20810}" srcOrd="2" destOrd="0" presId="urn:microsoft.com/office/officeart/2018/2/layout/IconCircleList"/>
    <dgm:cxn modelId="{A47AB352-75BC-4D10-91FA-3C4DAE61CA99}" type="presParOf" srcId="{4E4E226B-3B1C-4741-8ACC-58630EFF9674}" destId="{DF2FD1AF-ADB3-4B08-9662-98216373736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4E84A2-71BD-43A1-9914-659CE4A7F91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93D93DE-9A79-467E-B326-97D5923BDFA2}">
      <dgm:prSet/>
      <dgm:spPr/>
      <dgm:t>
        <a:bodyPr/>
        <a:lstStyle/>
        <a:p>
          <a:r>
            <a:rPr lang="en-US"/>
            <a:t>Some people chose not to use standard content as they are not comfortable with them. That’s ok.</a:t>
          </a:r>
        </a:p>
      </dgm:t>
    </dgm:pt>
    <dgm:pt modelId="{631E4E38-CB75-4A2D-8E17-F3FCCDFF7A1D}" type="parTrans" cxnId="{8411F6B2-470B-4067-9F2B-7A7344AA2A7D}">
      <dgm:prSet/>
      <dgm:spPr/>
      <dgm:t>
        <a:bodyPr/>
        <a:lstStyle/>
        <a:p>
          <a:endParaRPr lang="en-US"/>
        </a:p>
      </dgm:t>
    </dgm:pt>
    <dgm:pt modelId="{D0DDD54C-06A1-4C1B-A02A-980738E06F34}" type="sibTrans" cxnId="{8411F6B2-470B-4067-9F2B-7A7344AA2A7D}">
      <dgm:prSet/>
      <dgm:spPr/>
      <dgm:t>
        <a:bodyPr/>
        <a:lstStyle/>
        <a:p>
          <a:endParaRPr lang="en-US"/>
        </a:p>
      </dgm:t>
    </dgm:pt>
    <dgm:pt modelId="{2E6B3432-1A95-4E72-B94F-027AC702C94C}">
      <dgm:prSet/>
      <dgm:spPr/>
      <dgm:t>
        <a:bodyPr/>
        <a:lstStyle/>
        <a:p>
          <a:r>
            <a:rPr lang="en-US"/>
            <a:t>Data Literacy is subjective. Tailor your education content/ trainings to your audience</a:t>
          </a:r>
        </a:p>
      </dgm:t>
    </dgm:pt>
    <dgm:pt modelId="{F23D1699-FCC3-41EE-B63D-92A260A72E5F}" type="parTrans" cxnId="{C1158D54-5E2D-43DF-9A28-F142CA6AB6FE}">
      <dgm:prSet/>
      <dgm:spPr/>
      <dgm:t>
        <a:bodyPr/>
        <a:lstStyle/>
        <a:p>
          <a:endParaRPr lang="en-US"/>
        </a:p>
      </dgm:t>
    </dgm:pt>
    <dgm:pt modelId="{547C99A7-236C-4C7C-A93E-0429F7415044}" type="sibTrans" cxnId="{C1158D54-5E2D-43DF-9A28-F142CA6AB6FE}">
      <dgm:prSet/>
      <dgm:spPr/>
      <dgm:t>
        <a:bodyPr/>
        <a:lstStyle/>
        <a:p>
          <a:endParaRPr lang="en-US"/>
        </a:p>
      </dgm:t>
    </dgm:pt>
    <dgm:pt modelId="{9DCCF5BE-FBD3-4D24-B211-74469C6A2AEC}">
      <dgm:prSet/>
      <dgm:spPr/>
      <dgm:t>
        <a:bodyPr/>
        <a:lstStyle/>
        <a:p>
          <a:r>
            <a:rPr lang="en-US"/>
            <a:t>Develop through coaching. Build Proof of concepts.</a:t>
          </a:r>
        </a:p>
      </dgm:t>
    </dgm:pt>
    <dgm:pt modelId="{A2DAE9D9-8AE5-4FD0-AB21-BE0DA01F264E}" type="parTrans" cxnId="{41F6D6C2-4C60-46DD-ADB3-F14D926D319B}">
      <dgm:prSet/>
      <dgm:spPr/>
      <dgm:t>
        <a:bodyPr/>
        <a:lstStyle/>
        <a:p>
          <a:endParaRPr lang="en-US"/>
        </a:p>
      </dgm:t>
    </dgm:pt>
    <dgm:pt modelId="{7D43B346-A187-4D0E-9335-95B594F6BDA6}" type="sibTrans" cxnId="{41F6D6C2-4C60-46DD-ADB3-F14D926D319B}">
      <dgm:prSet/>
      <dgm:spPr/>
      <dgm:t>
        <a:bodyPr/>
        <a:lstStyle/>
        <a:p>
          <a:endParaRPr lang="en-US"/>
        </a:p>
      </dgm:t>
    </dgm:pt>
    <dgm:pt modelId="{AA72F3F4-C458-4E5C-A150-B579E205CC96}">
      <dgm:prSet/>
      <dgm:spPr/>
      <dgm:t>
        <a:bodyPr/>
        <a:lstStyle/>
        <a:p>
          <a:r>
            <a:rPr lang="en-US"/>
            <a:t>Progression of skills over time always works. </a:t>
          </a:r>
        </a:p>
      </dgm:t>
    </dgm:pt>
    <dgm:pt modelId="{5BD47A80-4827-447C-8D90-18DF696B55C7}" type="parTrans" cxnId="{0B1BE0C9-6607-4E24-80E8-5F6E59AF7B22}">
      <dgm:prSet/>
      <dgm:spPr/>
      <dgm:t>
        <a:bodyPr/>
        <a:lstStyle/>
        <a:p>
          <a:endParaRPr lang="en-US"/>
        </a:p>
      </dgm:t>
    </dgm:pt>
    <dgm:pt modelId="{D1571F7E-702C-4072-8FEC-750E21223894}" type="sibTrans" cxnId="{0B1BE0C9-6607-4E24-80E8-5F6E59AF7B22}">
      <dgm:prSet/>
      <dgm:spPr/>
      <dgm:t>
        <a:bodyPr/>
        <a:lstStyle/>
        <a:p>
          <a:endParaRPr lang="en-US"/>
        </a:p>
      </dgm:t>
    </dgm:pt>
    <dgm:pt modelId="{A29F8CB1-9A75-4446-8E71-6778B4DC7B61}" type="pres">
      <dgm:prSet presAssocID="{644E84A2-71BD-43A1-9914-659CE4A7F91A}" presName="root" presStyleCnt="0">
        <dgm:presLayoutVars>
          <dgm:dir/>
          <dgm:resizeHandles val="exact"/>
        </dgm:presLayoutVars>
      </dgm:prSet>
      <dgm:spPr/>
    </dgm:pt>
    <dgm:pt modelId="{A94E822A-D718-4D7B-862D-4910270B046E}" type="pres">
      <dgm:prSet presAssocID="{644E84A2-71BD-43A1-9914-659CE4A7F91A}" presName="container" presStyleCnt="0">
        <dgm:presLayoutVars>
          <dgm:dir/>
          <dgm:resizeHandles val="exact"/>
        </dgm:presLayoutVars>
      </dgm:prSet>
      <dgm:spPr/>
    </dgm:pt>
    <dgm:pt modelId="{12A0FD98-0FFA-4926-9891-374D579A202D}" type="pres">
      <dgm:prSet presAssocID="{693D93DE-9A79-467E-B326-97D5923BDFA2}" presName="compNode" presStyleCnt="0"/>
      <dgm:spPr/>
    </dgm:pt>
    <dgm:pt modelId="{E6C2C338-AAA9-4847-97BD-153F13554E0A}" type="pres">
      <dgm:prSet presAssocID="{693D93DE-9A79-467E-B326-97D5923BDFA2}" presName="iconBgRect" presStyleLbl="bgShp" presStyleIdx="0" presStyleCnt="4"/>
      <dgm:spPr/>
    </dgm:pt>
    <dgm:pt modelId="{D2659FBB-EB6D-42DC-961C-AE5BF22A9C6D}" type="pres">
      <dgm:prSet presAssocID="{693D93DE-9A79-467E-B326-97D5923BDFA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98A98B7B-5F98-441B-A7D0-0EAAF9C65F65}" type="pres">
      <dgm:prSet presAssocID="{693D93DE-9A79-467E-B326-97D5923BDFA2}" presName="spaceRect" presStyleCnt="0"/>
      <dgm:spPr/>
    </dgm:pt>
    <dgm:pt modelId="{6524766C-1817-4EA1-B2F9-BA7B3557EB87}" type="pres">
      <dgm:prSet presAssocID="{693D93DE-9A79-467E-B326-97D5923BDFA2}" presName="textRect" presStyleLbl="revTx" presStyleIdx="0" presStyleCnt="4">
        <dgm:presLayoutVars>
          <dgm:chMax val="1"/>
          <dgm:chPref val="1"/>
        </dgm:presLayoutVars>
      </dgm:prSet>
      <dgm:spPr/>
    </dgm:pt>
    <dgm:pt modelId="{59F51926-AED0-4E14-850B-CF80B35E0AA1}" type="pres">
      <dgm:prSet presAssocID="{D0DDD54C-06A1-4C1B-A02A-980738E06F34}" presName="sibTrans" presStyleLbl="sibTrans2D1" presStyleIdx="0" presStyleCnt="0"/>
      <dgm:spPr/>
    </dgm:pt>
    <dgm:pt modelId="{91E2D838-8D1B-42E5-A6D9-698FC37D0A49}" type="pres">
      <dgm:prSet presAssocID="{2E6B3432-1A95-4E72-B94F-027AC702C94C}" presName="compNode" presStyleCnt="0"/>
      <dgm:spPr/>
    </dgm:pt>
    <dgm:pt modelId="{5FA50E16-AF75-4638-B403-1B27C3309969}" type="pres">
      <dgm:prSet presAssocID="{2E6B3432-1A95-4E72-B94F-027AC702C94C}" presName="iconBgRect" presStyleLbl="bgShp" presStyleIdx="1" presStyleCnt="4"/>
      <dgm:spPr/>
    </dgm:pt>
    <dgm:pt modelId="{8E17573C-4AFD-4B7A-BB70-47AFB13AAA04}" type="pres">
      <dgm:prSet presAssocID="{2E6B3432-1A95-4E72-B94F-027AC702C94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D09220DC-96AF-4EF0-B765-0C0CC7EC0712}" type="pres">
      <dgm:prSet presAssocID="{2E6B3432-1A95-4E72-B94F-027AC702C94C}" presName="spaceRect" presStyleCnt="0"/>
      <dgm:spPr/>
    </dgm:pt>
    <dgm:pt modelId="{8FD5B1F0-7D0F-489A-9D37-D74E1ECC085B}" type="pres">
      <dgm:prSet presAssocID="{2E6B3432-1A95-4E72-B94F-027AC702C94C}" presName="textRect" presStyleLbl="revTx" presStyleIdx="1" presStyleCnt="4">
        <dgm:presLayoutVars>
          <dgm:chMax val="1"/>
          <dgm:chPref val="1"/>
        </dgm:presLayoutVars>
      </dgm:prSet>
      <dgm:spPr/>
    </dgm:pt>
    <dgm:pt modelId="{CB6D6136-72F2-487C-9E8C-6DF24B9BE98F}" type="pres">
      <dgm:prSet presAssocID="{547C99A7-236C-4C7C-A93E-0429F7415044}" presName="sibTrans" presStyleLbl="sibTrans2D1" presStyleIdx="0" presStyleCnt="0"/>
      <dgm:spPr/>
    </dgm:pt>
    <dgm:pt modelId="{F04EA832-D68D-47E2-9533-5AA6A8A43696}" type="pres">
      <dgm:prSet presAssocID="{9DCCF5BE-FBD3-4D24-B211-74469C6A2AEC}" presName="compNode" presStyleCnt="0"/>
      <dgm:spPr/>
    </dgm:pt>
    <dgm:pt modelId="{5B7C456D-7C94-40C8-AF97-464681F974FB}" type="pres">
      <dgm:prSet presAssocID="{9DCCF5BE-FBD3-4D24-B211-74469C6A2AEC}" presName="iconBgRect" presStyleLbl="bgShp" presStyleIdx="2" presStyleCnt="4"/>
      <dgm:spPr/>
    </dgm:pt>
    <dgm:pt modelId="{CBD6DAC6-8371-47AA-A0F5-B3F6F2BACC8E}" type="pres">
      <dgm:prSet presAssocID="{9DCCF5BE-FBD3-4D24-B211-74469C6A2A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35AA5325-22D0-4B0B-B667-9120AD9D8144}" type="pres">
      <dgm:prSet presAssocID="{9DCCF5BE-FBD3-4D24-B211-74469C6A2AEC}" presName="spaceRect" presStyleCnt="0"/>
      <dgm:spPr/>
    </dgm:pt>
    <dgm:pt modelId="{FD5BFAFA-03C9-4666-865B-3B2835471BB8}" type="pres">
      <dgm:prSet presAssocID="{9DCCF5BE-FBD3-4D24-B211-74469C6A2AEC}" presName="textRect" presStyleLbl="revTx" presStyleIdx="2" presStyleCnt="4">
        <dgm:presLayoutVars>
          <dgm:chMax val="1"/>
          <dgm:chPref val="1"/>
        </dgm:presLayoutVars>
      </dgm:prSet>
      <dgm:spPr/>
    </dgm:pt>
    <dgm:pt modelId="{7674B13B-4C07-402D-84A6-96DD7D06FF2C}" type="pres">
      <dgm:prSet presAssocID="{7D43B346-A187-4D0E-9335-95B594F6BDA6}" presName="sibTrans" presStyleLbl="sibTrans2D1" presStyleIdx="0" presStyleCnt="0"/>
      <dgm:spPr/>
    </dgm:pt>
    <dgm:pt modelId="{35DE7F25-848B-4CE0-ADE6-72365A953FDD}" type="pres">
      <dgm:prSet presAssocID="{AA72F3F4-C458-4E5C-A150-B579E205CC96}" presName="compNode" presStyleCnt="0"/>
      <dgm:spPr/>
    </dgm:pt>
    <dgm:pt modelId="{31B35A17-CBF9-4C7B-98B3-518A091EB633}" type="pres">
      <dgm:prSet presAssocID="{AA72F3F4-C458-4E5C-A150-B579E205CC96}" presName="iconBgRect" presStyleLbl="bgShp" presStyleIdx="3" presStyleCnt="4"/>
      <dgm:spPr/>
    </dgm:pt>
    <dgm:pt modelId="{DBE66BC9-2E7F-45EF-A9D6-18BF1FFA237C}" type="pres">
      <dgm:prSet presAssocID="{AA72F3F4-C458-4E5C-A150-B579E205CC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19D3A2E3-FFA6-4D67-96D7-1D86A1CC96E4}" type="pres">
      <dgm:prSet presAssocID="{AA72F3F4-C458-4E5C-A150-B579E205CC96}" presName="spaceRect" presStyleCnt="0"/>
      <dgm:spPr/>
    </dgm:pt>
    <dgm:pt modelId="{F46CD88C-7B6B-44E1-B741-56BFB1D751E3}" type="pres">
      <dgm:prSet presAssocID="{AA72F3F4-C458-4E5C-A150-B579E205CC96}" presName="textRect" presStyleLbl="revTx" presStyleIdx="3" presStyleCnt="4">
        <dgm:presLayoutVars>
          <dgm:chMax val="1"/>
          <dgm:chPref val="1"/>
        </dgm:presLayoutVars>
      </dgm:prSet>
      <dgm:spPr/>
    </dgm:pt>
  </dgm:ptLst>
  <dgm:cxnLst>
    <dgm:cxn modelId="{3C4AB103-CCA0-4797-AE75-A61920FC1A8F}" type="presOf" srcId="{AA72F3F4-C458-4E5C-A150-B579E205CC96}" destId="{F46CD88C-7B6B-44E1-B741-56BFB1D751E3}" srcOrd="0" destOrd="0" presId="urn:microsoft.com/office/officeart/2018/2/layout/IconCircleList"/>
    <dgm:cxn modelId="{353B3A10-5B44-4D2F-B9BD-508E9ABBB4C7}" type="presOf" srcId="{2E6B3432-1A95-4E72-B94F-027AC702C94C}" destId="{8FD5B1F0-7D0F-489A-9D37-D74E1ECC085B}" srcOrd="0" destOrd="0" presId="urn:microsoft.com/office/officeart/2018/2/layout/IconCircleList"/>
    <dgm:cxn modelId="{46C23323-77B0-417D-80BE-D0512F9F8B36}" type="presOf" srcId="{547C99A7-236C-4C7C-A93E-0429F7415044}" destId="{CB6D6136-72F2-487C-9E8C-6DF24B9BE98F}" srcOrd="0" destOrd="0" presId="urn:microsoft.com/office/officeart/2018/2/layout/IconCircleList"/>
    <dgm:cxn modelId="{CA86CE39-3459-4343-B2D0-6C114920B449}" type="presOf" srcId="{D0DDD54C-06A1-4C1B-A02A-980738E06F34}" destId="{59F51926-AED0-4E14-850B-CF80B35E0AA1}" srcOrd="0" destOrd="0" presId="urn:microsoft.com/office/officeart/2018/2/layout/IconCircleList"/>
    <dgm:cxn modelId="{693F194B-88AF-4585-BEB5-2FCEE8988690}" type="presOf" srcId="{9DCCF5BE-FBD3-4D24-B211-74469C6A2AEC}" destId="{FD5BFAFA-03C9-4666-865B-3B2835471BB8}" srcOrd="0" destOrd="0" presId="urn:microsoft.com/office/officeart/2018/2/layout/IconCircleList"/>
    <dgm:cxn modelId="{C1158D54-5E2D-43DF-9A28-F142CA6AB6FE}" srcId="{644E84A2-71BD-43A1-9914-659CE4A7F91A}" destId="{2E6B3432-1A95-4E72-B94F-027AC702C94C}" srcOrd="1" destOrd="0" parTransId="{F23D1699-FCC3-41EE-B63D-92A260A72E5F}" sibTransId="{547C99A7-236C-4C7C-A93E-0429F7415044}"/>
    <dgm:cxn modelId="{2622748C-D907-49A0-8DDE-0C9295434ED4}" type="presOf" srcId="{7D43B346-A187-4D0E-9335-95B594F6BDA6}" destId="{7674B13B-4C07-402D-84A6-96DD7D06FF2C}" srcOrd="0" destOrd="0" presId="urn:microsoft.com/office/officeart/2018/2/layout/IconCircleList"/>
    <dgm:cxn modelId="{8411F6B2-470B-4067-9F2B-7A7344AA2A7D}" srcId="{644E84A2-71BD-43A1-9914-659CE4A7F91A}" destId="{693D93DE-9A79-467E-B326-97D5923BDFA2}" srcOrd="0" destOrd="0" parTransId="{631E4E38-CB75-4A2D-8E17-F3FCCDFF7A1D}" sibTransId="{D0DDD54C-06A1-4C1B-A02A-980738E06F34}"/>
    <dgm:cxn modelId="{41F6D6C2-4C60-46DD-ADB3-F14D926D319B}" srcId="{644E84A2-71BD-43A1-9914-659CE4A7F91A}" destId="{9DCCF5BE-FBD3-4D24-B211-74469C6A2AEC}" srcOrd="2" destOrd="0" parTransId="{A2DAE9D9-8AE5-4FD0-AB21-BE0DA01F264E}" sibTransId="{7D43B346-A187-4D0E-9335-95B594F6BDA6}"/>
    <dgm:cxn modelId="{0B1BE0C9-6607-4E24-80E8-5F6E59AF7B22}" srcId="{644E84A2-71BD-43A1-9914-659CE4A7F91A}" destId="{AA72F3F4-C458-4E5C-A150-B579E205CC96}" srcOrd="3" destOrd="0" parTransId="{5BD47A80-4827-447C-8D90-18DF696B55C7}" sibTransId="{D1571F7E-702C-4072-8FEC-750E21223894}"/>
    <dgm:cxn modelId="{365920E1-79F1-4394-AD1B-9DD3F7089F16}" type="presOf" srcId="{693D93DE-9A79-467E-B326-97D5923BDFA2}" destId="{6524766C-1817-4EA1-B2F9-BA7B3557EB87}" srcOrd="0" destOrd="0" presId="urn:microsoft.com/office/officeart/2018/2/layout/IconCircleList"/>
    <dgm:cxn modelId="{9579CCED-B8E3-4288-B2ED-B01C75817721}" type="presOf" srcId="{644E84A2-71BD-43A1-9914-659CE4A7F91A}" destId="{A29F8CB1-9A75-4446-8E71-6778B4DC7B61}" srcOrd="0" destOrd="0" presId="urn:microsoft.com/office/officeart/2018/2/layout/IconCircleList"/>
    <dgm:cxn modelId="{244657CB-F748-4A6D-9440-EA46DF46188A}" type="presParOf" srcId="{A29F8CB1-9A75-4446-8E71-6778B4DC7B61}" destId="{A94E822A-D718-4D7B-862D-4910270B046E}" srcOrd="0" destOrd="0" presId="urn:microsoft.com/office/officeart/2018/2/layout/IconCircleList"/>
    <dgm:cxn modelId="{CDC59C28-E25B-4988-9533-1B42B74F1D37}" type="presParOf" srcId="{A94E822A-D718-4D7B-862D-4910270B046E}" destId="{12A0FD98-0FFA-4926-9891-374D579A202D}" srcOrd="0" destOrd="0" presId="urn:microsoft.com/office/officeart/2018/2/layout/IconCircleList"/>
    <dgm:cxn modelId="{2F6465C0-547A-4B04-B09C-C78F046DFB54}" type="presParOf" srcId="{12A0FD98-0FFA-4926-9891-374D579A202D}" destId="{E6C2C338-AAA9-4847-97BD-153F13554E0A}" srcOrd="0" destOrd="0" presId="urn:microsoft.com/office/officeart/2018/2/layout/IconCircleList"/>
    <dgm:cxn modelId="{3F7F364E-9659-4F94-BB20-86EBA9C2302B}" type="presParOf" srcId="{12A0FD98-0FFA-4926-9891-374D579A202D}" destId="{D2659FBB-EB6D-42DC-961C-AE5BF22A9C6D}" srcOrd="1" destOrd="0" presId="urn:microsoft.com/office/officeart/2018/2/layout/IconCircleList"/>
    <dgm:cxn modelId="{3D9A40B7-B012-4763-913B-08131584F3EE}" type="presParOf" srcId="{12A0FD98-0FFA-4926-9891-374D579A202D}" destId="{98A98B7B-5F98-441B-A7D0-0EAAF9C65F65}" srcOrd="2" destOrd="0" presId="urn:microsoft.com/office/officeart/2018/2/layout/IconCircleList"/>
    <dgm:cxn modelId="{9FFDD6B1-AFA5-411C-823C-BD67043260DF}" type="presParOf" srcId="{12A0FD98-0FFA-4926-9891-374D579A202D}" destId="{6524766C-1817-4EA1-B2F9-BA7B3557EB87}" srcOrd="3" destOrd="0" presId="urn:microsoft.com/office/officeart/2018/2/layout/IconCircleList"/>
    <dgm:cxn modelId="{326EAF1B-9B49-4C81-B003-9514F5F7043D}" type="presParOf" srcId="{A94E822A-D718-4D7B-862D-4910270B046E}" destId="{59F51926-AED0-4E14-850B-CF80B35E0AA1}" srcOrd="1" destOrd="0" presId="urn:microsoft.com/office/officeart/2018/2/layout/IconCircleList"/>
    <dgm:cxn modelId="{1572EEA4-6487-44F5-8C49-F6E37CA7058B}" type="presParOf" srcId="{A94E822A-D718-4D7B-862D-4910270B046E}" destId="{91E2D838-8D1B-42E5-A6D9-698FC37D0A49}" srcOrd="2" destOrd="0" presId="urn:microsoft.com/office/officeart/2018/2/layout/IconCircleList"/>
    <dgm:cxn modelId="{CFDFC59F-AAC0-4298-9686-5C95FD1FF0D7}" type="presParOf" srcId="{91E2D838-8D1B-42E5-A6D9-698FC37D0A49}" destId="{5FA50E16-AF75-4638-B403-1B27C3309969}" srcOrd="0" destOrd="0" presId="urn:microsoft.com/office/officeart/2018/2/layout/IconCircleList"/>
    <dgm:cxn modelId="{A8229D64-9CB4-4639-BF55-6D3B7554F411}" type="presParOf" srcId="{91E2D838-8D1B-42E5-A6D9-698FC37D0A49}" destId="{8E17573C-4AFD-4B7A-BB70-47AFB13AAA04}" srcOrd="1" destOrd="0" presId="urn:microsoft.com/office/officeart/2018/2/layout/IconCircleList"/>
    <dgm:cxn modelId="{0E50DB2E-ED86-476F-A054-1D857FEEB205}" type="presParOf" srcId="{91E2D838-8D1B-42E5-A6D9-698FC37D0A49}" destId="{D09220DC-96AF-4EF0-B765-0C0CC7EC0712}" srcOrd="2" destOrd="0" presId="urn:microsoft.com/office/officeart/2018/2/layout/IconCircleList"/>
    <dgm:cxn modelId="{4134270D-E2EE-43D0-8C8E-8147D5E32DB1}" type="presParOf" srcId="{91E2D838-8D1B-42E5-A6D9-698FC37D0A49}" destId="{8FD5B1F0-7D0F-489A-9D37-D74E1ECC085B}" srcOrd="3" destOrd="0" presId="urn:microsoft.com/office/officeart/2018/2/layout/IconCircleList"/>
    <dgm:cxn modelId="{01309848-A462-4A8E-B0CB-12C55A1BC1A3}" type="presParOf" srcId="{A94E822A-D718-4D7B-862D-4910270B046E}" destId="{CB6D6136-72F2-487C-9E8C-6DF24B9BE98F}" srcOrd="3" destOrd="0" presId="urn:microsoft.com/office/officeart/2018/2/layout/IconCircleList"/>
    <dgm:cxn modelId="{1AE85DC1-9095-4C25-B970-0E1109016E68}" type="presParOf" srcId="{A94E822A-D718-4D7B-862D-4910270B046E}" destId="{F04EA832-D68D-47E2-9533-5AA6A8A43696}" srcOrd="4" destOrd="0" presId="urn:microsoft.com/office/officeart/2018/2/layout/IconCircleList"/>
    <dgm:cxn modelId="{7FC6B564-C37D-49AE-8AF4-D7528FC9E419}" type="presParOf" srcId="{F04EA832-D68D-47E2-9533-5AA6A8A43696}" destId="{5B7C456D-7C94-40C8-AF97-464681F974FB}" srcOrd="0" destOrd="0" presId="urn:microsoft.com/office/officeart/2018/2/layout/IconCircleList"/>
    <dgm:cxn modelId="{78904F71-D4B0-45A5-B430-2ABA47F945CC}" type="presParOf" srcId="{F04EA832-D68D-47E2-9533-5AA6A8A43696}" destId="{CBD6DAC6-8371-47AA-A0F5-B3F6F2BACC8E}" srcOrd="1" destOrd="0" presId="urn:microsoft.com/office/officeart/2018/2/layout/IconCircleList"/>
    <dgm:cxn modelId="{0B93EEA6-115A-4238-8AE8-B4D1C3B466EC}" type="presParOf" srcId="{F04EA832-D68D-47E2-9533-5AA6A8A43696}" destId="{35AA5325-22D0-4B0B-B667-9120AD9D8144}" srcOrd="2" destOrd="0" presId="urn:microsoft.com/office/officeart/2018/2/layout/IconCircleList"/>
    <dgm:cxn modelId="{DA88F46A-7955-4FEE-A0CB-B010654AC649}" type="presParOf" srcId="{F04EA832-D68D-47E2-9533-5AA6A8A43696}" destId="{FD5BFAFA-03C9-4666-865B-3B2835471BB8}" srcOrd="3" destOrd="0" presId="urn:microsoft.com/office/officeart/2018/2/layout/IconCircleList"/>
    <dgm:cxn modelId="{7AAB2D7E-BE51-4975-87E7-9561587F2300}" type="presParOf" srcId="{A94E822A-D718-4D7B-862D-4910270B046E}" destId="{7674B13B-4C07-402D-84A6-96DD7D06FF2C}" srcOrd="5" destOrd="0" presId="urn:microsoft.com/office/officeart/2018/2/layout/IconCircleList"/>
    <dgm:cxn modelId="{B26E3DFD-6D97-4C06-ADC1-136BC9796E42}" type="presParOf" srcId="{A94E822A-D718-4D7B-862D-4910270B046E}" destId="{35DE7F25-848B-4CE0-ADE6-72365A953FDD}" srcOrd="6" destOrd="0" presId="urn:microsoft.com/office/officeart/2018/2/layout/IconCircleList"/>
    <dgm:cxn modelId="{301B064A-758C-4D40-9CA4-05320F47A9F2}" type="presParOf" srcId="{35DE7F25-848B-4CE0-ADE6-72365A953FDD}" destId="{31B35A17-CBF9-4C7B-98B3-518A091EB633}" srcOrd="0" destOrd="0" presId="urn:microsoft.com/office/officeart/2018/2/layout/IconCircleList"/>
    <dgm:cxn modelId="{501CC098-7369-4E18-B9B8-B190ECD22205}" type="presParOf" srcId="{35DE7F25-848B-4CE0-ADE6-72365A953FDD}" destId="{DBE66BC9-2E7F-45EF-A9D6-18BF1FFA237C}" srcOrd="1" destOrd="0" presId="urn:microsoft.com/office/officeart/2018/2/layout/IconCircleList"/>
    <dgm:cxn modelId="{0535EE40-E461-4D8C-A556-B21107A05E20}" type="presParOf" srcId="{35DE7F25-848B-4CE0-ADE6-72365A953FDD}" destId="{19D3A2E3-FFA6-4D67-96D7-1D86A1CC96E4}" srcOrd="2" destOrd="0" presId="urn:microsoft.com/office/officeart/2018/2/layout/IconCircleList"/>
    <dgm:cxn modelId="{4740066E-296E-4342-A8AB-6F0A2DF473E6}" type="presParOf" srcId="{35DE7F25-848B-4CE0-ADE6-72365A953FDD}" destId="{F46CD88C-7B6B-44E1-B741-56BFB1D751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A4E460-72A6-4008-AF99-90C26CAC939B}" type="doc">
      <dgm:prSet loTypeId="urn:microsoft.com/office/officeart/2005/8/layout/hList1" loCatId="list" qsTypeId="urn:microsoft.com/office/officeart/2005/8/quickstyle/simple2" qsCatId="simple" csTypeId="urn:microsoft.com/office/officeart/2005/8/colors/accent0_3" csCatId="mainScheme" phldr="1"/>
      <dgm:spPr/>
      <dgm:t>
        <a:bodyPr/>
        <a:lstStyle/>
        <a:p>
          <a:endParaRPr lang="en-US"/>
        </a:p>
      </dgm:t>
    </dgm:pt>
    <dgm:pt modelId="{AE5CE0F3-8033-4D4D-BEE7-7530D05E1B54}">
      <dgm:prSet phldrT="[Text]" custT="1"/>
      <dgm:spPr/>
      <dgm:t>
        <a:bodyPr/>
        <a:lstStyle/>
        <a:p>
          <a:r>
            <a:rPr lang="en-US" sz="4400" dirty="0"/>
            <a:t>Direct</a:t>
          </a:r>
        </a:p>
      </dgm:t>
    </dgm:pt>
    <dgm:pt modelId="{A447093B-5484-4EE0-958B-F787D5E461CA}" type="parTrans" cxnId="{A5849429-FEC4-4564-9931-CFEAF0F9F0A3}">
      <dgm:prSet/>
      <dgm:spPr/>
      <dgm:t>
        <a:bodyPr/>
        <a:lstStyle/>
        <a:p>
          <a:endParaRPr lang="en-US"/>
        </a:p>
      </dgm:t>
    </dgm:pt>
    <dgm:pt modelId="{7A5CC9AD-8CF7-4D9E-B43F-B7DFE0436079}" type="sibTrans" cxnId="{A5849429-FEC4-4564-9931-CFEAF0F9F0A3}">
      <dgm:prSet/>
      <dgm:spPr/>
      <dgm:t>
        <a:bodyPr/>
        <a:lstStyle/>
        <a:p>
          <a:endParaRPr lang="en-US"/>
        </a:p>
      </dgm:t>
    </dgm:pt>
    <dgm:pt modelId="{1C8D1803-3D2C-42AB-B023-73365C6AE468}">
      <dgm:prSet phldrT="[Text]" custT="1"/>
      <dgm:spPr/>
      <dgm:t>
        <a:bodyPr/>
        <a:lstStyle/>
        <a:p>
          <a:r>
            <a:rPr lang="en-US" sz="2800" dirty="0"/>
            <a:t>Creation</a:t>
          </a:r>
        </a:p>
      </dgm:t>
    </dgm:pt>
    <dgm:pt modelId="{F7572491-8A3E-451A-9E24-73687D353D15}" type="parTrans" cxnId="{F8F9C0A9-8826-4B31-8FB9-C89E4AD104D7}">
      <dgm:prSet/>
      <dgm:spPr/>
      <dgm:t>
        <a:bodyPr/>
        <a:lstStyle/>
        <a:p>
          <a:endParaRPr lang="en-US"/>
        </a:p>
      </dgm:t>
    </dgm:pt>
    <dgm:pt modelId="{E56D67DC-0C4B-425F-A5D8-59870EC59886}" type="sibTrans" cxnId="{F8F9C0A9-8826-4B31-8FB9-C89E4AD104D7}">
      <dgm:prSet/>
      <dgm:spPr/>
      <dgm:t>
        <a:bodyPr/>
        <a:lstStyle/>
        <a:p>
          <a:endParaRPr lang="en-US"/>
        </a:p>
      </dgm:t>
    </dgm:pt>
    <dgm:pt modelId="{B7135FEE-3EB1-4B42-A68D-00177D555712}">
      <dgm:prSet phldrT="[Text]" custT="1"/>
      <dgm:spPr/>
      <dgm:t>
        <a:bodyPr/>
        <a:lstStyle/>
        <a:p>
          <a:r>
            <a:rPr lang="en-US" sz="4400" dirty="0"/>
            <a:t>Indirect</a:t>
          </a:r>
        </a:p>
      </dgm:t>
    </dgm:pt>
    <dgm:pt modelId="{61EAE676-32B9-427C-8404-F73B66DB39D7}" type="parTrans" cxnId="{E392BA78-E7E9-49FC-A292-49649C60FB4D}">
      <dgm:prSet/>
      <dgm:spPr/>
      <dgm:t>
        <a:bodyPr/>
        <a:lstStyle/>
        <a:p>
          <a:endParaRPr lang="en-US"/>
        </a:p>
      </dgm:t>
    </dgm:pt>
    <dgm:pt modelId="{A322700A-69E3-46C0-B476-D360E360A08D}" type="sibTrans" cxnId="{E392BA78-E7E9-49FC-A292-49649C60FB4D}">
      <dgm:prSet/>
      <dgm:spPr/>
      <dgm:t>
        <a:bodyPr/>
        <a:lstStyle/>
        <a:p>
          <a:endParaRPr lang="en-US"/>
        </a:p>
      </dgm:t>
    </dgm:pt>
    <dgm:pt modelId="{52DD167E-8B16-40C8-BBEA-FD12A553DD56}">
      <dgm:prSet phldrT="[Text]" custT="1"/>
      <dgm:spPr/>
      <dgm:t>
        <a:bodyPr/>
        <a:lstStyle/>
        <a:p>
          <a:r>
            <a:rPr lang="en-US" sz="2800" dirty="0"/>
            <a:t>Subscriptions</a:t>
          </a:r>
        </a:p>
      </dgm:t>
    </dgm:pt>
    <dgm:pt modelId="{63AFDCDD-6F50-4E01-958F-2B75B5EEADDE}" type="parTrans" cxnId="{410C8A44-74E8-4D93-B8F4-E86B5FA27437}">
      <dgm:prSet/>
      <dgm:spPr/>
      <dgm:t>
        <a:bodyPr/>
        <a:lstStyle/>
        <a:p>
          <a:endParaRPr lang="en-US"/>
        </a:p>
      </dgm:t>
    </dgm:pt>
    <dgm:pt modelId="{E15B2825-AA6F-484B-8C63-C99AB702634F}" type="sibTrans" cxnId="{410C8A44-74E8-4D93-B8F4-E86B5FA27437}">
      <dgm:prSet/>
      <dgm:spPr/>
      <dgm:t>
        <a:bodyPr/>
        <a:lstStyle/>
        <a:p>
          <a:endParaRPr lang="en-US"/>
        </a:p>
      </dgm:t>
    </dgm:pt>
    <dgm:pt modelId="{F55CAC31-43F4-4028-A0A9-16370EBC170C}">
      <dgm:prSet custT="1"/>
      <dgm:spPr/>
      <dgm:t>
        <a:bodyPr/>
        <a:lstStyle/>
        <a:p>
          <a:r>
            <a:rPr lang="en-US" sz="2800" dirty="0"/>
            <a:t>Publishing content</a:t>
          </a:r>
        </a:p>
      </dgm:t>
    </dgm:pt>
    <dgm:pt modelId="{C9FB02C7-C7AB-4DF6-A9AA-BC3587079EB1}" type="parTrans" cxnId="{03DC83A6-C911-44DD-87C3-DCC186C734E2}">
      <dgm:prSet/>
      <dgm:spPr/>
      <dgm:t>
        <a:bodyPr/>
        <a:lstStyle/>
        <a:p>
          <a:endParaRPr lang="en-US"/>
        </a:p>
      </dgm:t>
    </dgm:pt>
    <dgm:pt modelId="{DEC4B9A5-BB8B-4F77-BD7E-F84EDBAA0687}" type="sibTrans" cxnId="{03DC83A6-C911-44DD-87C3-DCC186C734E2}">
      <dgm:prSet/>
      <dgm:spPr/>
      <dgm:t>
        <a:bodyPr/>
        <a:lstStyle/>
        <a:p>
          <a:endParaRPr lang="en-US"/>
        </a:p>
      </dgm:t>
    </dgm:pt>
    <dgm:pt modelId="{A0402800-D996-4A4A-A065-7C111EC252AC}">
      <dgm:prSet custT="1"/>
      <dgm:spPr/>
      <dgm:t>
        <a:bodyPr/>
        <a:lstStyle/>
        <a:p>
          <a:r>
            <a:rPr lang="en-US" sz="2800" dirty="0"/>
            <a:t>Web authoring</a:t>
          </a:r>
        </a:p>
      </dgm:t>
    </dgm:pt>
    <dgm:pt modelId="{75E34F8A-69AE-4992-B3B5-CBFB7D7C2948}" type="parTrans" cxnId="{34A7D2CA-69E8-426B-9EC0-8753F115154A}">
      <dgm:prSet/>
      <dgm:spPr/>
      <dgm:t>
        <a:bodyPr/>
        <a:lstStyle/>
        <a:p>
          <a:endParaRPr lang="en-US"/>
        </a:p>
      </dgm:t>
    </dgm:pt>
    <dgm:pt modelId="{B02B3B23-291E-4155-BBDE-C24781D8CBD1}" type="sibTrans" cxnId="{34A7D2CA-69E8-426B-9EC0-8753F115154A}">
      <dgm:prSet/>
      <dgm:spPr/>
      <dgm:t>
        <a:bodyPr/>
        <a:lstStyle/>
        <a:p>
          <a:endParaRPr lang="en-US"/>
        </a:p>
      </dgm:t>
    </dgm:pt>
    <dgm:pt modelId="{40725E07-3703-45B6-968F-3E58E9188933}">
      <dgm:prSet custT="1"/>
      <dgm:spPr/>
      <dgm:t>
        <a:bodyPr/>
        <a:lstStyle/>
        <a:p>
          <a:r>
            <a:rPr lang="en-US" sz="2800" dirty="0"/>
            <a:t>Alerts</a:t>
          </a:r>
        </a:p>
      </dgm:t>
    </dgm:pt>
    <dgm:pt modelId="{22086E89-6455-49DA-B8D0-B14482A6E409}" type="parTrans" cxnId="{A1581712-70A0-4B00-80C0-B642AC5E3979}">
      <dgm:prSet/>
      <dgm:spPr/>
      <dgm:t>
        <a:bodyPr/>
        <a:lstStyle/>
        <a:p>
          <a:endParaRPr lang="en-US"/>
        </a:p>
      </dgm:t>
    </dgm:pt>
    <dgm:pt modelId="{2121B089-C9C9-4E33-ABAF-66A2C4CC3D6C}" type="sibTrans" cxnId="{A1581712-70A0-4B00-80C0-B642AC5E3979}">
      <dgm:prSet/>
      <dgm:spPr/>
      <dgm:t>
        <a:bodyPr/>
        <a:lstStyle/>
        <a:p>
          <a:endParaRPr lang="en-US"/>
        </a:p>
      </dgm:t>
    </dgm:pt>
    <dgm:pt modelId="{292881E8-2057-476D-8D18-C47BA9EE3497}" type="pres">
      <dgm:prSet presAssocID="{E5A4E460-72A6-4008-AF99-90C26CAC939B}" presName="Name0" presStyleCnt="0">
        <dgm:presLayoutVars>
          <dgm:dir/>
          <dgm:animLvl val="lvl"/>
          <dgm:resizeHandles val="exact"/>
        </dgm:presLayoutVars>
      </dgm:prSet>
      <dgm:spPr/>
    </dgm:pt>
    <dgm:pt modelId="{68DA6A0E-47DC-4F5C-A660-2C38687215E8}" type="pres">
      <dgm:prSet presAssocID="{AE5CE0F3-8033-4D4D-BEE7-7530D05E1B54}" presName="composite" presStyleCnt="0"/>
      <dgm:spPr/>
    </dgm:pt>
    <dgm:pt modelId="{96B30A05-5156-416C-B0AA-2BA8434A4DB7}" type="pres">
      <dgm:prSet presAssocID="{AE5CE0F3-8033-4D4D-BEE7-7530D05E1B54}" presName="parTx" presStyleLbl="alignNode1" presStyleIdx="0" presStyleCnt="2">
        <dgm:presLayoutVars>
          <dgm:chMax val="0"/>
          <dgm:chPref val="0"/>
          <dgm:bulletEnabled val="1"/>
        </dgm:presLayoutVars>
      </dgm:prSet>
      <dgm:spPr/>
    </dgm:pt>
    <dgm:pt modelId="{AE0B32DA-EC7F-4CB2-B759-B825BCA0165C}" type="pres">
      <dgm:prSet presAssocID="{AE5CE0F3-8033-4D4D-BEE7-7530D05E1B54}" presName="desTx" presStyleLbl="alignAccFollowNode1" presStyleIdx="0" presStyleCnt="2">
        <dgm:presLayoutVars>
          <dgm:bulletEnabled val="1"/>
        </dgm:presLayoutVars>
      </dgm:prSet>
      <dgm:spPr/>
    </dgm:pt>
    <dgm:pt modelId="{BCFC30EA-2A9F-4B24-ADF0-F4B9919CBCFF}" type="pres">
      <dgm:prSet presAssocID="{7A5CC9AD-8CF7-4D9E-B43F-B7DFE0436079}" presName="space" presStyleCnt="0"/>
      <dgm:spPr/>
    </dgm:pt>
    <dgm:pt modelId="{E52A13FE-5DBE-415F-AC93-D5E5B952AA83}" type="pres">
      <dgm:prSet presAssocID="{B7135FEE-3EB1-4B42-A68D-00177D555712}" presName="composite" presStyleCnt="0"/>
      <dgm:spPr/>
    </dgm:pt>
    <dgm:pt modelId="{BF09D33A-2CE3-49F3-9C9B-2642A83E2965}" type="pres">
      <dgm:prSet presAssocID="{B7135FEE-3EB1-4B42-A68D-00177D555712}" presName="parTx" presStyleLbl="alignNode1" presStyleIdx="1" presStyleCnt="2" custLinFactNeighborX="1" custLinFactNeighborY="-29404">
        <dgm:presLayoutVars>
          <dgm:chMax val="0"/>
          <dgm:chPref val="0"/>
          <dgm:bulletEnabled val="1"/>
        </dgm:presLayoutVars>
      </dgm:prSet>
      <dgm:spPr/>
    </dgm:pt>
    <dgm:pt modelId="{B67069A1-4C43-4301-A249-51CB2A651A89}" type="pres">
      <dgm:prSet presAssocID="{B7135FEE-3EB1-4B42-A68D-00177D555712}" presName="desTx" presStyleLbl="alignAccFollowNode1" presStyleIdx="1" presStyleCnt="2">
        <dgm:presLayoutVars>
          <dgm:bulletEnabled val="1"/>
        </dgm:presLayoutVars>
      </dgm:prSet>
      <dgm:spPr/>
    </dgm:pt>
  </dgm:ptLst>
  <dgm:cxnLst>
    <dgm:cxn modelId="{5FDDAB04-1B95-43B9-9DB3-E21BA64F0815}" type="presOf" srcId="{B7135FEE-3EB1-4B42-A68D-00177D555712}" destId="{BF09D33A-2CE3-49F3-9C9B-2642A83E2965}" srcOrd="0" destOrd="0" presId="urn:microsoft.com/office/officeart/2005/8/layout/hList1"/>
    <dgm:cxn modelId="{A1581712-70A0-4B00-80C0-B642AC5E3979}" srcId="{B7135FEE-3EB1-4B42-A68D-00177D555712}" destId="{40725E07-3703-45B6-968F-3E58E9188933}" srcOrd="1" destOrd="0" parTransId="{22086E89-6455-49DA-B8D0-B14482A6E409}" sibTransId="{2121B089-C9C9-4E33-ABAF-66A2C4CC3D6C}"/>
    <dgm:cxn modelId="{A5849429-FEC4-4564-9931-CFEAF0F9F0A3}" srcId="{E5A4E460-72A6-4008-AF99-90C26CAC939B}" destId="{AE5CE0F3-8033-4D4D-BEE7-7530D05E1B54}" srcOrd="0" destOrd="0" parTransId="{A447093B-5484-4EE0-958B-F787D5E461CA}" sibTransId="{7A5CC9AD-8CF7-4D9E-B43F-B7DFE0436079}"/>
    <dgm:cxn modelId="{C4B24839-13E6-43EC-B617-484712A457DF}" type="presOf" srcId="{A0402800-D996-4A4A-A065-7C111EC252AC}" destId="{AE0B32DA-EC7F-4CB2-B759-B825BCA0165C}" srcOrd="0" destOrd="2" presId="urn:microsoft.com/office/officeart/2005/8/layout/hList1"/>
    <dgm:cxn modelId="{91C77D3A-DFF6-4F33-8C29-FBD8276B0BDD}" type="presOf" srcId="{F55CAC31-43F4-4028-A0A9-16370EBC170C}" destId="{AE0B32DA-EC7F-4CB2-B759-B825BCA0165C}" srcOrd="0" destOrd="1" presId="urn:microsoft.com/office/officeart/2005/8/layout/hList1"/>
    <dgm:cxn modelId="{410C8A44-74E8-4D93-B8F4-E86B5FA27437}" srcId="{B7135FEE-3EB1-4B42-A68D-00177D555712}" destId="{52DD167E-8B16-40C8-BBEA-FD12A553DD56}" srcOrd="0" destOrd="0" parTransId="{63AFDCDD-6F50-4E01-958F-2B75B5EEADDE}" sibTransId="{E15B2825-AA6F-484B-8C63-C99AB702634F}"/>
    <dgm:cxn modelId="{89899E58-A3F3-4C04-96F6-64738C42EBE3}" type="presOf" srcId="{1C8D1803-3D2C-42AB-B023-73365C6AE468}" destId="{AE0B32DA-EC7F-4CB2-B759-B825BCA0165C}" srcOrd="0" destOrd="0" presId="urn:microsoft.com/office/officeart/2005/8/layout/hList1"/>
    <dgm:cxn modelId="{E392BA78-E7E9-49FC-A292-49649C60FB4D}" srcId="{E5A4E460-72A6-4008-AF99-90C26CAC939B}" destId="{B7135FEE-3EB1-4B42-A68D-00177D555712}" srcOrd="1" destOrd="0" parTransId="{61EAE676-32B9-427C-8404-F73B66DB39D7}" sibTransId="{A322700A-69E3-46C0-B476-D360E360A08D}"/>
    <dgm:cxn modelId="{03DC83A6-C911-44DD-87C3-DCC186C734E2}" srcId="{AE5CE0F3-8033-4D4D-BEE7-7530D05E1B54}" destId="{F55CAC31-43F4-4028-A0A9-16370EBC170C}" srcOrd="1" destOrd="0" parTransId="{C9FB02C7-C7AB-4DF6-A9AA-BC3587079EB1}" sibTransId="{DEC4B9A5-BB8B-4F77-BD7E-F84EDBAA0687}"/>
    <dgm:cxn modelId="{F8F9C0A9-8826-4B31-8FB9-C89E4AD104D7}" srcId="{AE5CE0F3-8033-4D4D-BEE7-7530D05E1B54}" destId="{1C8D1803-3D2C-42AB-B023-73365C6AE468}" srcOrd="0" destOrd="0" parTransId="{F7572491-8A3E-451A-9E24-73687D353D15}" sibTransId="{E56D67DC-0C4B-425F-A5D8-59870EC59886}"/>
    <dgm:cxn modelId="{A41613BE-E85A-4372-A1BE-AD768309F7F6}" type="presOf" srcId="{AE5CE0F3-8033-4D4D-BEE7-7530D05E1B54}" destId="{96B30A05-5156-416C-B0AA-2BA8434A4DB7}" srcOrd="0" destOrd="0" presId="urn:microsoft.com/office/officeart/2005/8/layout/hList1"/>
    <dgm:cxn modelId="{34A7D2CA-69E8-426B-9EC0-8753F115154A}" srcId="{AE5CE0F3-8033-4D4D-BEE7-7530D05E1B54}" destId="{A0402800-D996-4A4A-A065-7C111EC252AC}" srcOrd="2" destOrd="0" parTransId="{75E34F8A-69AE-4992-B3B5-CBFB7D7C2948}" sibTransId="{B02B3B23-291E-4155-BBDE-C24781D8CBD1}"/>
    <dgm:cxn modelId="{48ED4FDB-5F5B-4BC1-9C5F-DE3397ED0D5E}" type="presOf" srcId="{52DD167E-8B16-40C8-BBEA-FD12A553DD56}" destId="{B67069A1-4C43-4301-A249-51CB2A651A89}" srcOrd="0" destOrd="0" presId="urn:microsoft.com/office/officeart/2005/8/layout/hList1"/>
    <dgm:cxn modelId="{42775EE8-4765-4177-8389-788693D76B8F}" type="presOf" srcId="{40725E07-3703-45B6-968F-3E58E9188933}" destId="{B67069A1-4C43-4301-A249-51CB2A651A89}" srcOrd="0" destOrd="1" presId="urn:microsoft.com/office/officeart/2005/8/layout/hList1"/>
    <dgm:cxn modelId="{723BC5EE-95EC-4E36-AF4B-8D4799F3E887}" type="presOf" srcId="{E5A4E460-72A6-4008-AF99-90C26CAC939B}" destId="{292881E8-2057-476D-8D18-C47BA9EE3497}" srcOrd="0" destOrd="0" presId="urn:microsoft.com/office/officeart/2005/8/layout/hList1"/>
    <dgm:cxn modelId="{E0A53C2C-8567-478B-BBCE-4E78DD48229E}" type="presParOf" srcId="{292881E8-2057-476D-8D18-C47BA9EE3497}" destId="{68DA6A0E-47DC-4F5C-A660-2C38687215E8}" srcOrd="0" destOrd="0" presId="urn:microsoft.com/office/officeart/2005/8/layout/hList1"/>
    <dgm:cxn modelId="{0A66291A-DCFC-4925-94E2-DD9B800FACDC}" type="presParOf" srcId="{68DA6A0E-47DC-4F5C-A660-2C38687215E8}" destId="{96B30A05-5156-416C-B0AA-2BA8434A4DB7}" srcOrd="0" destOrd="0" presId="urn:microsoft.com/office/officeart/2005/8/layout/hList1"/>
    <dgm:cxn modelId="{E9F65C78-C4B0-4950-8E9C-0D0909692AE9}" type="presParOf" srcId="{68DA6A0E-47DC-4F5C-A660-2C38687215E8}" destId="{AE0B32DA-EC7F-4CB2-B759-B825BCA0165C}" srcOrd="1" destOrd="0" presId="urn:microsoft.com/office/officeart/2005/8/layout/hList1"/>
    <dgm:cxn modelId="{EFEF75D7-85BA-43FC-9D48-CD7D1DC93D25}" type="presParOf" srcId="{292881E8-2057-476D-8D18-C47BA9EE3497}" destId="{BCFC30EA-2A9F-4B24-ADF0-F4B9919CBCFF}" srcOrd="1" destOrd="0" presId="urn:microsoft.com/office/officeart/2005/8/layout/hList1"/>
    <dgm:cxn modelId="{34CF2E9C-6703-47C2-9D05-9FDB953189B5}" type="presParOf" srcId="{292881E8-2057-476D-8D18-C47BA9EE3497}" destId="{E52A13FE-5DBE-415F-AC93-D5E5B952AA83}" srcOrd="2" destOrd="0" presId="urn:microsoft.com/office/officeart/2005/8/layout/hList1"/>
    <dgm:cxn modelId="{552AF21F-0688-43D0-B763-5BE125E313AE}" type="presParOf" srcId="{E52A13FE-5DBE-415F-AC93-D5E5B952AA83}" destId="{BF09D33A-2CE3-49F3-9C9B-2642A83E2965}" srcOrd="0" destOrd="0" presId="urn:microsoft.com/office/officeart/2005/8/layout/hList1"/>
    <dgm:cxn modelId="{6F2748E2-7CA3-476D-B466-E7CCBC43072F}" type="presParOf" srcId="{E52A13FE-5DBE-415F-AC93-D5E5B952AA83}" destId="{B67069A1-4C43-4301-A249-51CB2A651A89}"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5858BA-0838-4F8D-912C-49249800C15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8B0055DE-0467-44CE-B8CD-72824DBB01D9}">
      <dgm:prSet phldrT="[Text]"/>
      <dgm:spPr/>
      <dgm:t>
        <a:bodyPr/>
        <a:lstStyle/>
        <a:p>
          <a:r>
            <a:rPr lang="en-US" dirty="0"/>
            <a:t>Where</a:t>
          </a:r>
        </a:p>
      </dgm:t>
    </dgm:pt>
    <dgm:pt modelId="{79D538B0-43EA-44CA-8BAB-A50426B1E304}" type="parTrans" cxnId="{1C531E42-47BB-47E4-9FE7-5E31A235DE1F}">
      <dgm:prSet/>
      <dgm:spPr/>
      <dgm:t>
        <a:bodyPr/>
        <a:lstStyle/>
        <a:p>
          <a:endParaRPr lang="en-US"/>
        </a:p>
      </dgm:t>
    </dgm:pt>
    <dgm:pt modelId="{38861685-01E4-43CF-B5FB-F895BC1D1334}" type="sibTrans" cxnId="{1C531E42-47BB-47E4-9FE7-5E31A235DE1F}">
      <dgm:prSet/>
      <dgm:spPr/>
      <dgm:t>
        <a:bodyPr/>
        <a:lstStyle/>
        <a:p>
          <a:endParaRPr lang="en-US"/>
        </a:p>
      </dgm:t>
    </dgm:pt>
    <dgm:pt modelId="{7A1AE633-E10C-40A5-9CE9-DB5435C1039E}">
      <dgm:prSet phldrT="[Text]"/>
      <dgm:spPr/>
      <dgm:t>
        <a:bodyPr/>
        <a:lstStyle/>
        <a:p>
          <a:r>
            <a:rPr lang="en-US" dirty="0"/>
            <a:t>Traffic</a:t>
          </a:r>
        </a:p>
      </dgm:t>
    </dgm:pt>
    <dgm:pt modelId="{EF3145B3-B155-4D89-8745-6ED527FBADC2}" type="parTrans" cxnId="{FDE50A3E-A9FE-4C83-956E-6285DA44F305}">
      <dgm:prSet/>
      <dgm:spPr/>
      <dgm:t>
        <a:bodyPr/>
        <a:lstStyle/>
        <a:p>
          <a:endParaRPr lang="en-US"/>
        </a:p>
      </dgm:t>
    </dgm:pt>
    <dgm:pt modelId="{FA4A38BC-8CCF-4557-BF69-15CFB5DF15FD}" type="sibTrans" cxnId="{FDE50A3E-A9FE-4C83-956E-6285DA44F305}">
      <dgm:prSet/>
      <dgm:spPr/>
      <dgm:t>
        <a:bodyPr/>
        <a:lstStyle/>
        <a:p>
          <a:endParaRPr lang="en-US"/>
        </a:p>
      </dgm:t>
    </dgm:pt>
    <dgm:pt modelId="{7A75018E-493B-4A71-A64F-131B7E488D5B}">
      <dgm:prSet phldrT="[Text]"/>
      <dgm:spPr/>
      <dgm:t>
        <a:bodyPr/>
        <a:lstStyle/>
        <a:p>
          <a:r>
            <a:rPr lang="en-US" dirty="0"/>
            <a:t>Who</a:t>
          </a:r>
        </a:p>
      </dgm:t>
    </dgm:pt>
    <dgm:pt modelId="{AB2CEEA7-57E8-47DD-ACE6-638FFD4B271A}" type="parTrans" cxnId="{54A7669D-14F0-44C5-B0BD-BA8E8168476D}">
      <dgm:prSet/>
      <dgm:spPr/>
      <dgm:t>
        <a:bodyPr/>
        <a:lstStyle/>
        <a:p>
          <a:endParaRPr lang="en-US"/>
        </a:p>
      </dgm:t>
    </dgm:pt>
    <dgm:pt modelId="{8C351810-3488-48DA-9634-03327FBF9B14}" type="sibTrans" cxnId="{54A7669D-14F0-44C5-B0BD-BA8E8168476D}">
      <dgm:prSet/>
      <dgm:spPr/>
      <dgm:t>
        <a:bodyPr/>
        <a:lstStyle/>
        <a:p>
          <a:endParaRPr lang="en-US"/>
        </a:p>
      </dgm:t>
    </dgm:pt>
    <dgm:pt modelId="{37604013-47DF-4428-A21F-792188EBE35C}">
      <dgm:prSet phldrT="[Text]"/>
      <dgm:spPr/>
      <dgm:t>
        <a:bodyPr/>
        <a:lstStyle/>
        <a:p>
          <a:r>
            <a:rPr lang="en-US" dirty="0"/>
            <a:t>Users</a:t>
          </a:r>
        </a:p>
      </dgm:t>
    </dgm:pt>
    <dgm:pt modelId="{2474D278-2488-4081-BBF9-CA3BDA154122}" type="parTrans" cxnId="{B3099098-D51F-481B-A2C5-7385A5E8CE7E}">
      <dgm:prSet/>
      <dgm:spPr/>
      <dgm:t>
        <a:bodyPr/>
        <a:lstStyle/>
        <a:p>
          <a:endParaRPr lang="en-US"/>
        </a:p>
      </dgm:t>
    </dgm:pt>
    <dgm:pt modelId="{69C4876D-8151-4030-9C64-71ABD53EE2BF}" type="sibTrans" cxnId="{B3099098-D51F-481B-A2C5-7385A5E8CE7E}">
      <dgm:prSet/>
      <dgm:spPr/>
      <dgm:t>
        <a:bodyPr/>
        <a:lstStyle/>
        <a:p>
          <a:endParaRPr lang="en-US"/>
        </a:p>
      </dgm:t>
    </dgm:pt>
    <dgm:pt modelId="{51D9809E-017C-4652-A36F-B4AB78B8475B}">
      <dgm:prSet phldrT="[Text]"/>
      <dgm:spPr/>
      <dgm:t>
        <a:bodyPr/>
        <a:lstStyle/>
        <a:p>
          <a:r>
            <a:rPr lang="en-US" dirty="0"/>
            <a:t>What</a:t>
          </a:r>
        </a:p>
      </dgm:t>
    </dgm:pt>
    <dgm:pt modelId="{708F2582-5DCC-4A8A-BA11-4E172D089D2C}" type="parTrans" cxnId="{1B254D93-5200-4781-BAD4-23FE68ADEE50}">
      <dgm:prSet/>
      <dgm:spPr/>
      <dgm:t>
        <a:bodyPr/>
        <a:lstStyle/>
        <a:p>
          <a:endParaRPr lang="en-US"/>
        </a:p>
      </dgm:t>
    </dgm:pt>
    <dgm:pt modelId="{7990FCC0-F5BE-4256-A333-959FD2B3BD90}" type="sibTrans" cxnId="{1B254D93-5200-4781-BAD4-23FE68ADEE50}">
      <dgm:prSet/>
      <dgm:spPr/>
      <dgm:t>
        <a:bodyPr/>
        <a:lstStyle/>
        <a:p>
          <a:endParaRPr lang="en-US"/>
        </a:p>
      </dgm:t>
    </dgm:pt>
    <dgm:pt modelId="{68DBF508-EACC-4DEF-A529-C5D29EA4E505}">
      <dgm:prSet phldrT="[Text]"/>
      <dgm:spPr/>
      <dgm:t>
        <a:bodyPr/>
        <a:lstStyle/>
        <a:p>
          <a:r>
            <a:rPr lang="en-US" dirty="0"/>
            <a:t>Content</a:t>
          </a:r>
        </a:p>
      </dgm:t>
    </dgm:pt>
    <dgm:pt modelId="{34CC1394-5C73-4E94-943E-3120142C5E0C}" type="parTrans" cxnId="{60238DAD-A2F4-438F-A055-93A21FB05C73}">
      <dgm:prSet/>
      <dgm:spPr/>
      <dgm:t>
        <a:bodyPr/>
        <a:lstStyle/>
        <a:p>
          <a:endParaRPr lang="en-US"/>
        </a:p>
      </dgm:t>
    </dgm:pt>
    <dgm:pt modelId="{DEE7E6DA-1D6A-448F-BCBA-3BCD089941F8}" type="sibTrans" cxnId="{60238DAD-A2F4-438F-A055-93A21FB05C73}">
      <dgm:prSet/>
      <dgm:spPr/>
      <dgm:t>
        <a:bodyPr/>
        <a:lstStyle/>
        <a:p>
          <a:endParaRPr lang="en-US"/>
        </a:p>
      </dgm:t>
    </dgm:pt>
    <dgm:pt modelId="{E385C967-CBB5-4886-80FE-1D1261018348}" type="pres">
      <dgm:prSet presAssocID="{A55858BA-0838-4F8D-912C-49249800C159}" presName="theList" presStyleCnt="0">
        <dgm:presLayoutVars>
          <dgm:dir/>
          <dgm:animLvl val="lvl"/>
          <dgm:resizeHandles val="exact"/>
        </dgm:presLayoutVars>
      </dgm:prSet>
      <dgm:spPr/>
    </dgm:pt>
    <dgm:pt modelId="{9BECB5DF-EE42-4EA9-BB36-A89347B22B5C}" type="pres">
      <dgm:prSet presAssocID="{8B0055DE-0467-44CE-B8CD-72824DBB01D9}" presName="compNode" presStyleCnt="0"/>
      <dgm:spPr/>
    </dgm:pt>
    <dgm:pt modelId="{C7DEBEF2-CE43-4A0C-B767-96ED4599820D}" type="pres">
      <dgm:prSet presAssocID="{8B0055DE-0467-44CE-B8CD-72824DBB01D9}" presName="aNode" presStyleLbl="bgShp" presStyleIdx="0" presStyleCnt="3"/>
      <dgm:spPr/>
    </dgm:pt>
    <dgm:pt modelId="{E9BA9268-350C-44BD-92FA-841E28A52C00}" type="pres">
      <dgm:prSet presAssocID="{8B0055DE-0467-44CE-B8CD-72824DBB01D9}" presName="textNode" presStyleLbl="bgShp" presStyleIdx="0" presStyleCnt="3"/>
      <dgm:spPr/>
    </dgm:pt>
    <dgm:pt modelId="{A4578D3A-4F47-488B-A25A-6A2FB070A553}" type="pres">
      <dgm:prSet presAssocID="{8B0055DE-0467-44CE-B8CD-72824DBB01D9}" presName="compChildNode" presStyleCnt="0"/>
      <dgm:spPr/>
    </dgm:pt>
    <dgm:pt modelId="{D75AD1F9-C576-4C61-B861-E77F43C5806A}" type="pres">
      <dgm:prSet presAssocID="{8B0055DE-0467-44CE-B8CD-72824DBB01D9}" presName="theInnerList" presStyleCnt="0"/>
      <dgm:spPr/>
    </dgm:pt>
    <dgm:pt modelId="{490254CC-0009-425D-9CCA-0E0DBBA823C1}" type="pres">
      <dgm:prSet presAssocID="{7A1AE633-E10C-40A5-9CE9-DB5435C1039E}" presName="childNode" presStyleLbl="node1" presStyleIdx="0" presStyleCnt="3">
        <dgm:presLayoutVars>
          <dgm:bulletEnabled val="1"/>
        </dgm:presLayoutVars>
      </dgm:prSet>
      <dgm:spPr/>
    </dgm:pt>
    <dgm:pt modelId="{701C3199-66B2-4EAD-90F2-A818DC70DFF9}" type="pres">
      <dgm:prSet presAssocID="{8B0055DE-0467-44CE-B8CD-72824DBB01D9}" presName="aSpace" presStyleCnt="0"/>
      <dgm:spPr/>
    </dgm:pt>
    <dgm:pt modelId="{23D78524-04D7-468C-A8DC-E78B7303ECD0}" type="pres">
      <dgm:prSet presAssocID="{7A75018E-493B-4A71-A64F-131B7E488D5B}" presName="compNode" presStyleCnt="0"/>
      <dgm:spPr/>
    </dgm:pt>
    <dgm:pt modelId="{BDA4C616-6368-410C-8249-3508F9220C20}" type="pres">
      <dgm:prSet presAssocID="{7A75018E-493B-4A71-A64F-131B7E488D5B}" presName="aNode" presStyleLbl="bgShp" presStyleIdx="1" presStyleCnt="3"/>
      <dgm:spPr/>
    </dgm:pt>
    <dgm:pt modelId="{BFC526FB-50F7-4AF2-95D4-72EBA23AE20F}" type="pres">
      <dgm:prSet presAssocID="{7A75018E-493B-4A71-A64F-131B7E488D5B}" presName="textNode" presStyleLbl="bgShp" presStyleIdx="1" presStyleCnt="3"/>
      <dgm:spPr/>
    </dgm:pt>
    <dgm:pt modelId="{9CCC6436-1CC9-447A-9F9A-B821334C1ACB}" type="pres">
      <dgm:prSet presAssocID="{7A75018E-493B-4A71-A64F-131B7E488D5B}" presName="compChildNode" presStyleCnt="0"/>
      <dgm:spPr/>
    </dgm:pt>
    <dgm:pt modelId="{D22ADACB-7881-4D0B-8038-0D8A219ACC11}" type="pres">
      <dgm:prSet presAssocID="{7A75018E-493B-4A71-A64F-131B7E488D5B}" presName="theInnerList" presStyleCnt="0"/>
      <dgm:spPr/>
    </dgm:pt>
    <dgm:pt modelId="{A5F4F48F-AE8C-47CB-B7C9-F65C48A3706F}" type="pres">
      <dgm:prSet presAssocID="{37604013-47DF-4428-A21F-792188EBE35C}" presName="childNode" presStyleLbl="node1" presStyleIdx="1" presStyleCnt="3">
        <dgm:presLayoutVars>
          <dgm:bulletEnabled val="1"/>
        </dgm:presLayoutVars>
      </dgm:prSet>
      <dgm:spPr/>
    </dgm:pt>
    <dgm:pt modelId="{42ACF262-4948-4CE9-8561-537391CAD043}" type="pres">
      <dgm:prSet presAssocID="{7A75018E-493B-4A71-A64F-131B7E488D5B}" presName="aSpace" presStyleCnt="0"/>
      <dgm:spPr/>
    </dgm:pt>
    <dgm:pt modelId="{1D16D806-BE06-4C49-9D6E-F3C7358FB3E9}" type="pres">
      <dgm:prSet presAssocID="{51D9809E-017C-4652-A36F-B4AB78B8475B}" presName="compNode" presStyleCnt="0"/>
      <dgm:spPr/>
    </dgm:pt>
    <dgm:pt modelId="{6835933B-F1C0-49B7-ADBF-9DE4628E40B4}" type="pres">
      <dgm:prSet presAssocID="{51D9809E-017C-4652-A36F-B4AB78B8475B}" presName="aNode" presStyleLbl="bgShp" presStyleIdx="2" presStyleCnt="3"/>
      <dgm:spPr/>
    </dgm:pt>
    <dgm:pt modelId="{B97E0B47-4F29-4701-9E2F-2DF45EA3CA17}" type="pres">
      <dgm:prSet presAssocID="{51D9809E-017C-4652-A36F-B4AB78B8475B}" presName="textNode" presStyleLbl="bgShp" presStyleIdx="2" presStyleCnt="3"/>
      <dgm:spPr/>
    </dgm:pt>
    <dgm:pt modelId="{CF077403-F414-4E0E-B088-BB097B7C0D73}" type="pres">
      <dgm:prSet presAssocID="{51D9809E-017C-4652-A36F-B4AB78B8475B}" presName="compChildNode" presStyleCnt="0"/>
      <dgm:spPr/>
    </dgm:pt>
    <dgm:pt modelId="{17A1A547-834F-4A92-ABA9-585E92779DEB}" type="pres">
      <dgm:prSet presAssocID="{51D9809E-017C-4652-A36F-B4AB78B8475B}" presName="theInnerList" presStyleCnt="0"/>
      <dgm:spPr/>
    </dgm:pt>
    <dgm:pt modelId="{FEC29CB2-1243-41C1-AB92-41964D90D3DD}" type="pres">
      <dgm:prSet presAssocID="{68DBF508-EACC-4DEF-A529-C5D29EA4E505}" presName="childNode" presStyleLbl="node1" presStyleIdx="2" presStyleCnt="3">
        <dgm:presLayoutVars>
          <dgm:bulletEnabled val="1"/>
        </dgm:presLayoutVars>
      </dgm:prSet>
      <dgm:spPr/>
    </dgm:pt>
  </dgm:ptLst>
  <dgm:cxnLst>
    <dgm:cxn modelId="{93DEEC06-0620-4E9C-863A-E89CEC5D6450}" type="presOf" srcId="{51D9809E-017C-4652-A36F-B4AB78B8475B}" destId="{6835933B-F1C0-49B7-ADBF-9DE4628E40B4}" srcOrd="0" destOrd="0" presId="urn:microsoft.com/office/officeart/2005/8/layout/lProcess2"/>
    <dgm:cxn modelId="{BF40CC15-F31F-4133-BC20-EA3D9D493DA5}" type="presOf" srcId="{68DBF508-EACC-4DEF-A529-C5D29EA4E505}" destId="{FEC29CB2-1243-41C1-AB92-41964D90D3DD}" srcOrd="0" destOrd="0" presId="urn:microsoft.com/office/officeart/2005/8/layout/lProcess2"/>
    <dgm:cxn modelId="{857D8731-F183-453F-B6AD-8BF7CF7F502B}" type="presOf" srcId="{37604013-47DF-4428-A21F-792188EBE35C}" destId="{A5F4F48F-AE8C-47CB-B7C9-F65C48A3706F}" srcOrd="0" destOrd="0" presId="urn:microsoft.com/office/officeart/2005/8/layout/lProcess2"/>
    <dgm:cxn modelId="{FDE50A3E-A9FE-4C83-956E-6285DA44F305}" srcId="{8B0055DE-0467-44CE-B8CD-72824DBB01D9}" destId="{7A1AE633-E10C-40A5-9CE9-DB5435C1039E}" srcOrd="0" destOrd="0" parTransId="{EF3145B3-B155-4D89-8745-6ED527FBADC2}" sibTransId="{FA4A38BC-8CCF-4557-BF69-15CFB5DF15FD}"/>
    <dgm:cxn modelId="{2FD0F840-F13E-4D4F-BCF4-7B288A5B09C6}" type="presOf" srcId="{8B0055DE-0467-44CE-B8CD-72824DBB01D9}" destId="{C7DEBEF2-CE43-4A0C-B767-96ED4599820D}" srcOrd="0" destOrd="0" presId="urn:microsoft.com/office/officeart/2005/8/layout/lProcess2"/>
    <dgm:cxn modelId="{1C531E42-47BB-47E4-9FE7-5E31A235DE1F}" srcId="{A55858BA-0838-4F8D-912C-49249800C159}" destId="{8B0055DE-0467-44CE-B8CD-72824DBB01D9}" srcOrd="0" destOrd="0" parTransId="{79D538B0-43EA-44CA-8BAB-A50426B1E304}" sibTransId="{38861685-01E4-43CF-B5FB-F895BC1D1334}"/>
    <dgm:cxn modelId="{485BDD47-72B7-4774-B8B9-BE8BAED64D61}" type="presOf" srcId="{7A75018E-493B-4A71-A64F-131B7E488D5B}" destId="{BFC526FB-50F7-4AF2-95D4-72EBA23AE20F}" srcOrd="1" destOrd="0" presId="urn:microsoft.com/office/officeart/2005/8/layout/lProcess2"/>
    <dgm:cxn modelId="{B4498080-1E2B-489E-87C4-08AFF9438B9A}" type="presOf" srcId="{51D9809E-017C-4652-A36F-B4AB78B8475B}" destId="{B97E0B47-4F29-4701-9E2F-2DF45EA3CA17}" srcOrd="1" destOrd="0" presId="urn:microsoft.com/office/officeart/2005/8/layout/lProcess2"/>
    <dgm:cxn modelId="{72CCE980-8492-4066-A9DD-5BFE0C217A7C}" type="presOf" srcId="{7A75018E-493B-4A71-A64F-131B7E488D5B}" destId="{BDA4C616-6368-410C-8249-3508F9220C20}" srcOrd="0" destOrd="0" presId="urn:microsoft.com/office/officeart/2005/8/layout/lProcess2"/>
    <dgm:cxn modelId="{D2AD8184-3999-405D-A44D-A7069A0525A4}" type="presOf" srcId="{7A1AE633-E10C-40A5-9CE9-DB5435C1039E}" destId="{490254CC-0009-425D-9CCA-0E0DBBA823C1}" srcOrd="0" destOrd="0" presId="urn:microsoft.com/office/officeart/2005/8/layout/lProcess2"/>
    <dgm:cxn modelId="{1B254D93-5200-4781-BAD4-23FE68ADEE50}" srcId="{A55858BA-0838-4F8D-912C-49249800C159}" destId="{51D9809E-017C-4652-A36F-B4AB78B8475B}" srcOrd="2" destOrd="0" parTransId="{708F2582-5DCC-4A8A-BA11-4E172D089D2C}" sibTransId="{7990FCC0-F5BE-4256-A333-959FD2B3BD90}"/>
    <dgm:cxn modelId="{B3099098-D51F-481B-A2C5-7385A5E8CE7E}" srcId="{7A75018E-493B-4A71-A64F-131B7E488D5B}" destId="{37604013-47DF-4428-A21F-792188EBE35C}" srcOrd="0" destOrd="0" parTransId="{2474D278-2488-4081-BBF9-CA3BDA154122}" sibTransId="{69C4876D-8151-4030-9C64-71ABD53EE2BF}"/>
    <dgm:cxn modelId="{54A7669D-14F0-44C5-B0BD-BA8E8168476D}" srcId="{A55858BA-0838-4F8D-912C-49249800C159}" destId="{7A75018E-493B-4A71-A64F-131B7E488D5B}" srcOrd="1" destOrd="0" parTransId="{AB2CEEA7-57E8-47DD-ACE6-638FFD4B271A}" sibTransId="{8C351810-3488-48DA-9634-03327FBF9B14}"/>
    <dgm:cxn modelId="{60238DAD-A2F4-438F-A055-93A21FB05C73}" srcId="{51D9809E-017C-4652-A36F-B4AB78B8475B}" destId="{68DBF508-EACC-4DEF-A529-C5D29EA4E505}" srcOrd="0" destOrd="0" parTransId="{34CC1394-5C73-4E94-943E-3120142C5E0C}" sibTransId="{DEE7E6DA-1D6A-448F-BCBA-3BCD089941F8}"/>
    <dgm:cxn modelId="{01CDEEAE-B535-4D3A-BFCA-D614C8572529}" type="presOf" srcId="{8B0055DE-0467-44CE-B8CD-72824DBB01D9}" destId="{E9BA9268-350C-44BD-92FA-841E28A52C00}" srcOrd="1" destOrd="0" presId="urn:microsoft.com/office/officeart/2005/8/layout/lProcess2"/>
    <dgm:cxn modelId="{C4FB64CA-B0C3-41FD-ACE2-BC9406CD18C2}" type="presOf" srcId="{A55858BA-0838-4F8D-912C-49249800C159}" destId="{E385C967-CBB5-4886-80FE-1D1261018348}" srcOrd="0" destOrd="0" presId="urn:microsoft.com/office/officeart/2005/8/layout/lProcess2"/>
    <dgm:cxn modelId="{9DA7FA4F-4010-4825-801D-5E52128ED55D}" type="presParOf" srcId="{E385C967-CBB5-4886-80FE-1D1261018348}" destId="{9BECB5DF-EE42-4EA9-BB36-A89347B22B5C}" srcOrd="0" destOrd="0" presId="urn:microsoft.com/office/officeart/2005/8/layout/lProcess2"/>
    <dgm:cxn modelId="{A0EA47D1-6BE0-4216-AC8B-783BDE60C98D}" type="presParOf" srcId="{9BECB5DF-EE42-4EA9-BB36-A89347B22B5C}" destId="{C7DEBEF2-CE43-4A0C-B767-96ED4599820D}" srcOrd="0" destOrd="0" presId="urn:microsoft.com/office/officeart/2005/8/layout/lProcess2"/>
    <dgm:cxn modelId="{BEC14D12-0DC1-4976-A9F4-6FA25BEED214}" type="presParOf" srcId="{9BECB5DF-EE42-4EA9-BB36-A89347B22B5C}" destId="{E9BA9268-350C-44BD-92FA-841E28A52C00}" srcOrd="1" destOrd="0" presId="urn:microsoft.com/office/officeart/2005/8/layout/lProcess2"/>
    <dgm:cxn modelId="{A8DCEA3D-83AB-4444-BD93-F372445B3535}" type="presParOf" srcId="{9BECB5DF-EE42-4EA9-BB36-A89347B22B5C}" destId="{A4578D3A-4F47-488B-A25A-6A2FB070A553}" srcOrd="2" destOrd="0" presId="urn:microsoft.com/office/officeart/2005/8/layout/lProcess2"/>
    <dgm:cxn modelId="{4AF23507-CFA1-4531-8948-F9554E718DE5}" type="presParOf" srcId="{A4578D3A-4F47-488B-A25A-6A2FB070A553}" destId="{D75AD1F9-C576-4C61-B861-E77F43C5806A}" srcOrd="0" destOrd="0" presId="urn:microsoft.com/office/officeart/2005/8/layout/lProcess2"/>
    <dgm:cxn modelId="{A55E3EE0-5F51-4430-8D9E-D1018C2D7978}" type="presParOf" srcId="{D75AD1F9-C576-4C61-B861-E77F43C5806A}" destId="{490254CC-0009-425D-9CCA-0E0DBBA823C1}" srcOrd="0" destOrd="0" presId="urn:microsoft.com/office/officeart/2005/8/layout/lProcess2"/>
    <dgm:cxn modelId="{4D399E23-EDFF-4AC6-BCC9-23F020B57DF4}" type="presParOf" srcId="{E385C967-CBB5-4886-80FE-1D1261018348}" destId="{701C3199-66B2-4EAD-90F2-A818DC70DFF9}" srcOrd="1" destOrd="0" presId="urn:microsoft.com/office/officeart/2005/8/layout/lProcess2"/>
    <dgm:cxn modelId="{4EDB63AF-AA2F-41A9-8528-C52E02C702CD}" type="presParOf" srcId="{E385C967-CBB5-4886-80FE-1D1261018348}" destId="{23D78524-04D7-468C-A8DC-E78B7303ECD0}" srcOrd="2" destOrd="0" presId="urn:microsoft.com/office/officeart/2005/8/layout/lProcess2"/>
    <dgm:cxn modelId="{68841E3F-E898-407C-A334-850568D9FDFD}" type="presParOf" srcId="{23D78524-04D7-468C-A8DC-E78B7303ECD0}" destId="{BDA4C616-6368-410C-8249-3508F9220C20}" srcOrd="0" destOrd="0" presId="urn:microsoft.com/office/officeart/2005/8/layout/lProcess2"/>
    <dgm:cxn modelId="{D29BEF66-82A4-4F9D-A6A9-869D3270D0B1}" type="presParOf" srcId="{23D78524-04D7-468C-A8DC-E78B7303ECD0}" destId="{BFC526FB-50F7-4AF2-95D4-72EBA23AE20F}" srcOrd="1" destOrd="0" presId="urn:microsoft.com/office/officeart/2005/8/layout/lProcess2"/>
    <dgm:cxn modelId="{64DC91BD-F7BE-4603-9F94-79BA5EBEF7FE}" type="presParOf" srcId="{23D78524-04D7-468C-A8DC-E78B7303ECD0}" destId="{9CCC6436-1CC9-447A-9F9A-B821334C1ACB}" srcOrd="2" destOrd="0" presId="urn:microsoft.com/office/officeart/2005/8/layout/lProcess2"/>
    <dgm:cxn modelId="{16A6E572-E980-4472-88D7-672522206C38}" type="presParOf" srcId="{9CCC6436-1CC9-447A-9F9A-B821334C1ACB}" destId="{D22ADACB-7881-4D0B-8038-0D8A219ACC11}" srcOrd="0" destOrd="0" presId="urn:microsoft.com/office/officeart/2005/8/layout/lProcess2"/>
    <dgm:cxn modelId="{A48A46B9-4CAB-4395-99D1-EC20673A5729}" type="presParOf" srcId="{D22ADACB-7881-4D0B-8038-0D8A219ACC11}" destId="{A5F4F48F-AE8C-47CB-B7C9-F65C48A3706F}" srcOrd="0" destOrd="0" presId="urn:microsoft.com/office/officeart/2005/8/layout/lProcess2"/>
    <dgm:cxn modelId="{B0E087DD-BA27-4851-8CFC-34EAF50E5205}" type="presParOf" srcId="{E385C967-CBB5-4886-80FE-1D1261018348}" destId="{42ACF262-4948-4CE9-8561-537391CAD043}" srcOrd="3" destOrd="0" presId="urn:microsoft.com/office/officeart/2005/8/layout/lProcess2"/>
    <dgm:cxn modelId="{724C5C9E-3102-4E44-82F8-74E6263AE22D}" type="presParOf" srcId="{E385C967-CBB5-4886-80FE-1D1261018348}" destId="{1D16D806-BE06-4C49-9D6E-F3C7358FB3E9}" srcOrd="4" destOrd="0" presId="urn:microsoft.com/office/officeart/2005/8/layout/lProcess2"/>
    <dgm:cxn modelId="{220E5D92-D0E5-4247-9559-C6A3742F16ED}" type="presParOf" srcId="{1D16D806-BE06-4C49-9D6E-F3C7358FB3E9}" destId="{6835933B-F1C0-49B7-ADBF-9DE4628E40B4}" srcOrd="0" destOrd="0" presId="urn:microsoft.com/office/officeart/2005/8/layout/lProcess2"/>
    <dgm:cxn modelId="{52B1C04C-7E7C-4D18-810C-81D531C0A294}" type="presParOf" srcId="{1D16D806-BE06-4C49-9D6E-F3C7358FB3E9}" destId="{B97E0B47-4F29-4701-9E2F-2DF45EA3CA17}" srcOrd="1" destOrd="0" presId="urn:microsoft.com/office/officeart/2005/8/layout/lProcess2"/>
    <dgm:cxn modelId="{728BAC75-43F6-47DB-97AE-DB51173A11F6}" type="presParOf" srcId="{1D16D806-BE06-4C49-9D6E-F3C7358FB3E9}" destId="{CF077403-F414-4E0E-B088-BB097B7C0D73}" srcOrd="2" destOrd="0" presId="urn:microsoft.com/office/officeart/2005/8/layout/lProcess2"/>
    <dgm:cxn modelId="{A191CA34-5326-4546-8DAC-5CEA002FFE72}" type="presParOf" srcId="{CF077403-F414-4E0E-B088-BB097B7C0D73}" destId="{17A1A547-834F-4A92-ABA9-585E92779DEB}" srcOrd="0" destOrd="0" presId="urn:microsoft.com/office/officeart/2005/8/layout/lProcess2"/>
    <dgm:cxn modelId="{BAF9D008-E95A-49A6-B9AE-A1DCB6CFE522}" type="presParOf" srcId="{17A1A547-834F-4A92-ABA9-585E92779DEB}" destId="{FEC29CB2-1243-41C1-AB92-41964D90D3DD}"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22A30D-AE25-4584-88E0-B505EAF96EF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D651EA0-4FB0-4942-B623-96AF3C9BA906}">
      <dgm:prSet custT="1"/>
      <dgm:spPr/>
      <dgm:t>
        <a:bodyPr/>
        <a:lstStyle/>
        <a:p>
          <a:r>
            <a:rPr lang="en-US" sz="2400" dirty="0"/>
            <a:t>Identify facilitators</a:t>
          </a:r>
        </a:p>
      </dgm:t>
    </dgm:pt>
    <dgm:pt modelId="{D3E1D91F-F9DA-41B0-9283-E9999733BCD8}" type="parTrans" cxnId="{D689105A-06AC-436E-97BF-6D6443E53CEE}">
      <dgm:prSet/>
      <dgm:spPr/>
      <dgm:t>
        <a:bodyPr/>
        <a:lstStyle/>
        <a:p>
          <a:endParaRPr lang="en-US"/>
        </a:p>
      </dgm:t>
    </dgm:pt>
    <dgm:pt modelId="{58A6532D-93ED-47F6-BC35-E29E1E3E949E}" type="sibTrans" cxnId="{D689105A-06AC-436E-97BF-6D6443E53CEE}">
      <dgm:prSet/>
      <dgm:spPr/>
      <dgm:t>
        <a:bodyPr/>
        <a:lstStyle/>
        <a:p>
          <a:endParaRPr lang="en-US"/>
        </a:p>
      </dgm:t>
    </dgm:pt>
    <dgm:pt modelId="{1E775327-2672-43A3-A4F9-22EE6D7948E6}">
      <dgm:prSet custT="1"/>
      <dgm:spPr/>
      <dgm:t>
        <a:bodyPr/>
        <a:lstStyle/>
        <a:p>
          <a:r>
            <a:rPr lang="en-US" sz="2400" dirty="0"/>
            <a:t>Build prototypes</a:t>
          </a:r>
        </a:p>
      </dgm:t>
    </dgm:pt>
    <dgm:pt modelId="{E07E9419-7A3B-4E1C-8A5F-F1497233A180}" type="parTrans" cxnId="{2B58DA0D-7AAD-4C78-8451-647BABF53B68}">
      <dgm:prSet/>
      <dgm:spPr/>
      <dgm:t>
        <a:bodyPr/>
        <a:lstStyle/>
        <a:p>
          <a:endParaRPr lang="en-US"/>
        </a:p>
      </dgm:t>
    </dgm:pt>
    <dgm:pt modelId="{FCDBD870-C688-40B9-9C5C-76C619365F90}" type="sibTrans" cxnId="{2B58DA0D-7AAD-4C78-8451-647BABF53B68}">
      <dgm:prSet/>
      <dgm:spPr/>
      <dgm:t>
        <a:bodyPr/>
        <a:lstStyle/>
        <a:p>
          <a:endParaRPr lang="en-US"/>
        </a:p>
      </dgm:t>
    </dgm:pt>
    <dgm:pt modelId="{EAED258E-7311-4F1C-90A3-EE0F473A1349}">
      <dgm:prSet custT="1"/>
      <dgm:spPr/>
      <dgm:t>
        <a:bodyPr/>
        <a:lstStyle/>
        <a:p>
          <a:r>
            <a:rPr lang="en-US" sz="2400" dirty="0"/>
            <a:t>Sort out your licensing</a:t>
          </a:r>
        </a:p>
      </dgm:t>
    </dgm:pt>
    <dgm:pt modelId="{46D3EA2E-B242-42A3-BB1A-E6B5D96B4BC6}" type="parTrans" cxnId="{52B0754C-2EB5-4BAC-97E0-62DA3972CA34}">
      <dgm:prSet/>
      <dgm:spPr/>
      <dgm:t>
        <a:bodyPr/>
        <a:lstStyle/>
        <a:p>
          <a:endParaRPr lang="en-US"/>
        </a:p>
      </dgm:t>
    </dgm:pt>
    <dgm:pt modelId="{13835CC9-736E-459D-BC3A-56372196BD5B}" type="sibTrans" cxnId="{52B0754C-2EB5-4BAC-97E0-62DA3972CA34}">
      <dgm:prSet/>
      <dgm:spPr/>
      <dgm:t>
        <a:bodyPr/>
        <a:lstStyle/>
        <a:p>
          <a:endParaRPr lang="en-US"/>
        </a:p>
      </dgm:t>
    </dgm:pt>
    <dgm:pt modelId="{578D846C-FFBB-465C-8789-926D9C968F78}">
      <dgm:prSet custT="1"/>
      <dgm:spPr/>
      <dgm:t>
        <a:bodyPr/>
        <a:lstStyle/>
        <a:p>
          <a:r>
            <a:rPr lang="en-US" sz="2400" dirty="0"/>
            <a:t>Offer and assign roles in TUG</a:t>
          </a:r>
        </a:p>
      </dgm:t>
    </dgm:pt>
    <dgm:pt modelId="{F3E6356E-2D3C-4E7A-A7DD-841C3D8FBA67}" type="parTrans" cxnId="{ED4A4393-A342-4F93-A67B-35BBC05CFDEA}">
      <dgm:prSet/>
      <dgm:spPr/>
      <dgm:t>
        <a:bodyPr/>
        <a:lstStyle/>
        <a:p>
          <a:endParaRPr lang="en-US"/>
        </a:p>
      </dgm:t>
    </dgm:pt>
    <dgm:pt modelId="{880BB84E-4B91-4026-B3DA-1CEA52A3B9A1}" type="sibTrans" cxnId="{ED4A4393-A342-4F93-A67B-35BBC05CFDEA}">
      <dgm:prSet/>
      <dgm:spPr/>
      <dgm:t>
        <a:bodyPr/>
        <a:lstStyle/>
        <a:p>
          <a:endParaRPr lang="en-US"/>
        </a:p>
      </dgm:t>
    </dgm:pt>
    <dgm:pt modelId="{CCB01CF0-184F-4577-B92E-7E6F93D20A4C}">
      <dgm:prSet custT="1"/>
      <dgm:spPr/>
      <dgm:t>
        <a:bodyPr/>
        <a:lstStyle/>
        <a:p>
          <a:r>
            <a:rPr lang="en-US" sz="2400" dirty="0"/>
            <a:t>Engage users for feedback</a:t>
          </a:r>
        </a:p>
      </dgm:t>
    </dgm:pt>
    <dgm:pt modelId="{3A2EE7CE-5147-4606-8EDB-CBC4BAA40402}" type="parTrans" cxnId="{6849CC4B-BE9C-4F70-AE85-3B6C56413B61}">
      <dgm:prSet/>
      <dgm:spPr/>
      <dgm:t>
        <a:bodyPr/>
        <a:lstStyle/>
        <a:p>
          <a:endParaRPr lang="en-US"/>
        </a:p>
      </dgm:t>
    </dgm:pt>
    <dgm:pt modelId="{907EDD36-BC1C-41CA-B5E1-60DA47C7A703}" type="sibTrans" cxnId="{6849CC4B-BE9C-4F70-AE85-3B6C56413B61}">
      <dgm:prSet/>
      <dgm:spPr/>
      <dgm:t>
        <a:bodyPr/>
        <a:lstStyle/>
        <a:p>
          <a:endParaRPr lang="en-US"/>
        </a:p>
      </dgm:t>
    </dgm:pt>
    <dgm:pt modelId="{3F3914DD-5D2B-41EB-8725-FE8F15EFC24E}">
      <dgm:prSet custT="1"/>
      <dgm:spPr/>
      <dgm:t>
        <a:bodyPr/>
        <a:lstStyle/>
        <a:p>
          <a:r>
            <a:rPr lang="en-US" sz="2400" dirty="0"/>
            <a:t>Data + Women!</a:t>
          </a:r>
        </a:p>
      </dgm:t>
    </dgm:pt>
    <dgm:pt modelId="{06B7B56E-27BB-47E4-B166-913E12F9559A}" type="parTrans" cxnId="{E98B3C2F-46C3-4DD9-84E2-575FCFC376EF}">
      <dgm:prSet/>
      <dgm:spPr/>
      <dgm:t>
        <a:bodyPr/>
        <a:lstStyle/>
        <a:p>
          <a:endParaRPr lang="en-US"/>
        </a:p>
      </dgm:t>
    </dgm:pt>
    <dgm:pt modelId="{87C7F18F-64ED-4FA2-9E68-7608275944CE}" type="sibTrans" cxnId="{E98B3C2F-46C3-4DD9-84E2-575FCFC376EF}">
      <dgm:prSet/>
      <dgm:spPr/>
      <dgm:t>
        <a:bodyPr/>
        <a:lstStyle/>
        <a:p>
          <a:endParaRPr lang="en-US"/>
        </a:p>
      </dgm:t>
    </dgm:pt>
    <dgm:pt modelId="{AC07E749-747F-4146-8D52-6742E24FACDA}">
      <dgm:prSet custT="1"/>
      <dgm:spPr/>
      <dgm:t>
        <a:bodyPr/>
        <a:lstStyle/>
        <a:p>
          <a:r>
            <a:rPr lang="en-US" sz="2400" dirty="0"/>
            <a:t>Guest speakers from Tableau + local community</a:t>
          </a:r>
        </a:p>
      </dgm:t>
    </dgm:pt>
    <dgm:pt modelId="{2E15A706-FF02-45C6-BD55-F9EF2B3A0EF6}" type="parTrans" cxnId="{C54F6100-5C3E-4586-B23B-B5D779423C9B}">
      <dgm:prSet/>
      <dgm:spPr/>
      <dgm:t>
        <a:bodyPr/>
        <a:lstStyle/>
        <a:p>
          <a:endParaRPr lang="en-US"/>
        </a:p>
      </dgm:t>
    </dgm:pt>
    <dgm:pt modelId="{E7323E29-7D88-4619-8142-E880BF5BCD9F}" type="sibTrans" cxnId="{C54F6100-5C3E-4586-B23B-B5D779423C9B}">
      <dgm:prSet/>
      <dgm:spPr/>
      <dgm:t>
        <a:bodyPr/>
        <a:lstStyle/>
        <a:p>
          <a:endParaRPr lang="en-US"/>
        </a:p>
      </dgm:t>
    </dgm:pt>
    <dgm:pt modelId="{BB98A8FE-266C-43A8-B2A0-DAB4E45B4E24}" type="pres">
      <dgm:prSet presAssocID="{F922A30D-AE25-4584-88E0-B505EAF96EFF}" presName="root" presStyleCnt="0">
        <dgm:presLayoutVars>
          <dgm:dir/>
          <dgm:resizeHandles val="exact"/>
        </dgm:presLayoutVars>
      </dgm:prSet>
      <dgm:spPr/>
    </dgm:pt>
    <dgm:pt modelId="{AF7ED5B0-31B5-48A7-8A99-CFEEDB9D1957}" type="pres">
      <dgm:prSet presAssocID="{F922A30D-AE25-4584-88E0-B505EAF96EFF}" presName="container" presStyleCnt="0">
        <dgm:presLayoutVars>
          <dgm:dir/>
          <dgm:resizeHandles val="exact"/>
        </dgm:presLayoutVars>
      </dgm:prSet>
      <dgm:spPr/>
    </dgm:pt>
    <dgm:pt modelId="{157CD76E-83C6-4487-A827-953E2C931143}" type="pres">
      <dgm:prSet presAssocID="{2D651EA0-4FB0-4942-B623-96AF3C9BA906}" presName="compNode" presStyleCnt="0"/>
      <dgm:spPr/>
    </dgm:pt>
    <dgm:pt modelId="{75923D83-A13D-4917-B22B-EFEE019A52F4}" type="pres">
      <dgm:prSet presAssocID="{2D651EA0-4FB0-4942-B623-96AF3C9BA906}" presName="iconBgRect" presStyleLbl="bgShp" presStyleIdx="0" presStyleCnt="7"/>
      <dgm:spPr/>
    </dgm:pt>
    <dgm:pt modelId="{7177046B-714D-4F5D-B18A-2CBCC7AFCFDA}" type="pres">
      <dgm:prSet presAssocID="{2D651EA0-4FB0-4942-B623-96AF3C9BA9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5B5E99AE-4E55-421D-ABAA-172C88EC1796}" type="pres">
      <dgm:prSet presAssocID="{2D651EA0-4FB0-4942-B623-96AF3C9BA906}" presName="spaceRect" presStyleCnt="0"/>
      <dgm:spPr/>
    </dgm:pt>
    <dgm:pt modelId="{2E22FFB0-C23D-4DBD-AEA8-26F0803131DC}" type="pres">
      <dgm:prSet presAssocID="{2D651EA0-4FB0-4942-B623-96AF3C9BA906}" presName="textRect" presStyleLbl="revTx" presStyleIdx="0" presStyleCnt="7">
        <dgm:presLayoutVars>
          <dgm:chMax val="1"/>
          <dgm:chPref val="1"/>
        </dgm:presLayoutVars>
      </dgm:prSet>
      <dgm:spPr/>
    </dgm:pt>
    <dgm:pt modelId="{392A4414-3FCA-4651-94D5-DB4F6D6C0CFB}" type="pres">
      <dgm:prSet presAssocID="{58A6532D-93ED-47F6-BC35-E29E1E3E949E}" presName="sibTrans" presStyleLbl="sibTrans2D1" presStyleIdx="0" presStyleCnt="0"/>
      <dgm:spPr/>
    </dgm:pt>
    <dgm:pt modelId="{373A6129-812E-487B-921B-33397249E8B3}" type="pres">
      <dgm:prSet presAssocID="{1E775327-2672-43A3-A4F9-22EE6D7948E6}" presName="compNode" presStyleCnt="0"/>
      <dgm:spPr/>
    </dgm:pt>
    <dgm:pt modelId="{DFCF9A70-2D5D-4CA7-822C-F441E852DC4F}" type="pres">
      <dgm:prSet presAssocID="{1E775327-2672-43A3-A4F9-22EE6D7948E6}" presName="iconBgRect" presStyleLbl="bgShp" presStyleIdx="1" presStyleCnt="7"/>
      <dgm:spPr/>
    </dgm:pt>
    <dgm:pt modelId="{E5D6D432-9974-48C6-B109-0BB6ED82C1C5}" type="pres">
      <dgm:prSet presAssocID="{1E775327-2672-43A3-A4F9-22EE6D7948E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8D2D9230-7F2B-4E57-BBE6-8260A79B0EB2}" type="pres">
      <dgm:prSet presAssocID="{1E775327-2672-43A3-A4F9-22EE6D7948E6}" presName="spaceRect" presStyleCnt="0"/>
      <dgm:spPr/>
    </dgm:pt>
    <dgm:pt modelId="{83062B47-C89D-487A-BC2D-B0AC386A51F3}" type="pres">
      <dgm:prSet presAssocID="{1E775327-2672-43A3-A4F9-22EE6D7948E6}" presName="textRect" presStyleLbl="revTx" presStyleIdx="1" presStyleCnt="7">
        <dgm:presLayoutVars>
          <dgm:chMax val="1"/>
          <dgm:chPref val="1"/>
        </dgm:presLayoutVars>
      </dgm:prSet>
      <dgm:spPr/>
    </dgm:pt>
    <dgm:pt modelId="{696199BA-87B3-4910-A2C3-1F52B4043F05}" type="pres">
      <dgm:prSet presAssocID="{FCDBD870-C688-40B9-9C5C-76C619365F90}" presName="sibTrans" presStyleLbl="sibTrans2D1" presStyleIdx="0" presStyleCnt="0"/>
      <dgm:spPr/>
    </dgm:pt>
    <dgm:pt modelId="{F1632F13-04B2-42F2-A2D9-5906CE2AE0E3}" type="pres">
      <dgm:prSet presAssocID="{EAED258E-7311-4F1C-90A3-EE0F473A1349}" presName="compNode" presStyleCnt="0"/>
      <dgm:spPr/>
    </dgm:pt>
    <dgm:pt modelId="{7BD3726F-F96E-4D93-8F9C-3123C65F1878}" type="pres">
      <dgm:prSet presAssocID="{EAED258E-7311-4F1C-90A3-EE0F473A1349}" presName="iconBgRect" presStyleLbl="bgShp" presStyleIdx="2" presStyleCnt="7"/>
      <dgm:spPr/>
    </dgm:pt>
    <dgm:pt modelId="{E7E0E624-C187-4A56-93D5-FD4012AFF199}" type="pres">
      <dgm:prSet presAssocID="{EAED258E-7311-4F1C-90A3-EE0F473A134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ZanyFaceBlack"/>
        </a:ext>
      </dgm:extLst>
    </dgm:pt>
    <dgm:pt modelId="{FC14ADB2-67CD-4A42-9EE3-D1C377CCBF4E}" type="pres">
      <dgm:prSet presAssocID="{EAED258E-7311-4F1C-90A3-EE0F473A1349}" presName="spaceRect" presStyleCnt="0"/>
      <dgm:spPr/>
    </dgm:pt>
    <dgm:pt modelId="{FDABC17A-2EBD-4717-8EC3-20E76E7F7EE9}" type="pres">
      <dgm:prSet presAssocID="{EAED258E-7311-4F1C-90A3-EE0F473A1349}" presName="textRect" presStyleLbl="revTx" presStyleIdx="2" presStyleCnt="7">
        <dgm:presLayoutVars>
          <dgm:chMax val="1"/>
          <dgm:chPref val="1"/>
        </dgm:presLayoutVars>
      </dgm:prSet>
      <dgm:spPr/>
    </dgm:pt>
    <dgm:pt modelId="{38148867-13DE-4706-91A7-D8CB5CF35E81}" type="pres">
      <dgm:prSet presAssocID="{13835CC9-736E-459D-BC3A-56372196BD5B}" presName="sibTrans" presStyleLbl="sibTrans2D1" presStyleIdx="0" presStyleCnt="0"/>
      <dgm:spPr/>
    </dgm:pt>
    <dgm:pt modelId="{EB1604B8-FC40-4645-B799-1D9983AFA886}" type="pres">
      <dgm:prSet presAssocID="{578D846C-FFBB-465C-8789-926D9C968F78}" presName="compNode" presStyleCnt="0"/>
      <dgm:spPr/>
    </dgm:pt>
    <dgm:pt modelId="{B48C1034-87EB-4201-B2EA-283DEABC353E}" type="pres">
      <dgm:prSet presAssocID="{578D846C-FFBB-465C-8789-926D9C968F78}" presName="iconBgRect" presStyleLbl="bgShp" presStyleIdx="3" presStyleCnt="7"/>
      <dgm:spPr/>
    </dgm:pt>
    <dgm:pt modelId="{C5A0EC71-6B1C-4F83-B605-34D3E01563CB}" type="pres">
      <dgm:prSet presAssocID="{578D846C-FFBB-465C-8789-926D9C968F7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are With Person"/>
        </a:ext>
      </dgm:extLst>
    </dgm:pt>
    <dgm:pt modelId="{16794215-8C15-4452-941B-2F74AC4A0C74}" type="pres">
      <dgm:prSet presAssocID="{578D846C-FFBB-465C-8789-926D9C968F78}" presName="spaceRect" presStyleCnt="0"/>
      <dgm:spPr/>
    </dgm:pt>
    <dgm:pt modelId="{7CA4D62B-F584-4B33-8F24-7741AFF48518}" type="pres">
      <dgm:prSet presAssocID="{578D846C-FFBB-465C-8789-926D9C968F78}" presName="textRect" presStyleLbl="revTx" presStyleIdx="3" presStyleCnt="7">
        <dgm:presLayoutVars>
          <dgm:chMax val="1"/>
          <dgm:chPref val="1"/>
        </dgm:presLayoutVars>
      </dgm:prSet>
      <dgm:spPr/>
    </dgm:pt>
    <dgm:pt modelId="{48FA9D6F-9BAA-4BAA-AA11-81CE43F3A76E}" type="pres">
      <dgm:prSet presAssocID="{880BB84E-4B91-4026-B3DA-1CEA52A3B9A1}" presName="sibTrans" presStyleLbl="sibTrans2D1" presStyleIdx="0" presStyleCnt="0"/>
      <dgm:spPr/>
    </dgm:pt>
    <dgm:pt modelId="{A3D9EC31-50D2-436B-83D0-F1BCB9FAA604}" type="pres">
      <dgm:prSet presAssocID="{CCB01CF0-184F-4577-B92E-7E6F93D20A4C}" presName="compNode" presStyleCnt="0"/>
      <dgm:spPr/>
    </dgm:pt>
    <dgm:pt modelId="{B6CF7232-4B15-4663-AAB3-85F9441D47C8}" type="pres">
      <dgm:prSet presAssocID="{CCB01CF0-184F-4577-B92E-7E6F93D20A4C}" presName="iconBgRect" presStyleLbl="bgShp" presStyleIdx="4" presStyleCnt="7"/>
      <dgm:spPr/>
    </dgm:pt>
    <dgm:pt modelId="{1921B90B-8FC8-43EE-BD93-1E632F1217B2}" type="pres">
      <dgm:prSet presAssocID="{CCB01CF0-184F-4577-B92E-7E6F93D20A4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9D5F07B4-F1F5-4F8E-A8F0-326EB7C0B4A3}" type="pres">
      <dgm:prSet presAssocID="{CCB01CF0-184F-4577-B92E-7E6F93D20A4C}" presName="spaceRect" presStyleCnt="0"/>
      <dgm:spPr/>
    </dgm:pt>
    <dgm:pt modelId="{99FE7560-4FAA-4337-B6AD-B7C6D76D6A95}" type="pres">
      <dgm:prSet presAssocID="{CCB01CF0-184F-4577-B92E-7E6F93D20A4C}" presName="textRect" presStyleLbl="revTx" presStyleIdx="4" presStyleCnt="7">
        <dgm:presLayoutVars>
          <dgm:chMax val="1"/>
          <dgm:chPref val="1"/>
        </dgm:presLayoutVars>
      </dgm:prSet>
      <dgm:spPr/>
    </dgm:pt>
    <dgm:pt modelId="{B5FFB77F-FAB7-45FD-A617-855D86144231}" type="pres">
      <dgm:prSet presAssocID="{907EDD36-BC1C-41CA-B5E1-60DA47C7A703}" presName="sibTrans" presStyleLbl="sibTrans2D1" presStyleIdx="0" presStyleCnt="0"/>
      <dgm:spPr/>
    </dgm:pt>
    <dgm:pt modelId="{58ED4EFC-638A-45C3-974A-90DC8C86617E}" type="pres">
      <dgm:prSet presAssocID="{3F3914DD-5D2B-41EB-8725-FE8F15EFC24E}" presName="compNode" presStyleCnt="0"/>
      <dgm:spPr/>
    </dgm:pt>
    <dgm:pt modelId="{E7E90606-FF26-414E-942C-939BBC4A6F37}" type="pres">
      <dgm:prSet presAssocID="{3F3914DD-5D2B-41EB-8725-FE8F15EFC24E}" presName="iconBgRect" presStyleLbl="bgShp" presStyleIdx="5" presStyleCnt="7"/>
      <dgm:spPr/>
    </dgm:pt>
    <dgm:pt modelId="{CD2419A7-69FE-4D52-9458-03EB31B25264}" type="pres">
      <dgm:prSet presAssocID="{3F3914DD-5D2B-41EB-8725-FE8F15EFC24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omanShrugging"/>
        </a:ext>
      </dgm:extLst>
    </dgm:pt>
    <dgm:pt modelId="{BF5B4C2D-7267-402F-8A80-D81C1EE1A5BD}" type="pres">
      <dgm:prSet presAssocID="{3F3914DD-5D2B-41EB-8725-FE8F15EFC24E}" presName="spaceRect" presStyleCnt="0"/>
      <dgm:spPr/>
    </dgm:pt>
    <dgm:pt modelId="{B091141C-ED01-4128-9220-49ACCCE1A5B8}" type="pres">
      <dgm:prSet presAssocID="{3F3914DD-5D2B-41EB-8725-FE8F15EFC24E}" presName="textRect" presStyleLbl="revTx" presStyleIdx="5" presStyleCnt="7">
        <dgm:presLayoutVars>
          <dgm:chMax val="1"/>
          <dgm:chPref val="1"/>
        </dgm:presLayoutVars>
      </dgm:prSet>
      <dgm:spPr/>
    </dgm:pt>
    <dgm:pt modelId="{B8682939-C2D6-467C-8BA6-5E63BAA6B870}" type="pres">
      <dgm:prSet presAssocID="{87C7F18F-64ED-4FA2-9E68-7608275944CE}" presName="sibTrans" presStyleLbl="sibTrans2D1" presStyleIdx="0" presStyleCnt="0"/>
      <dgm:spPr/>
    </dgm:pt>
    <dgm:pt modelId="{A68C55FE-3686-486E-B057-09B8D9D5BA2A}" type="pres">
      <dgm:prSet presAssocID="{AC07E749-747F-4146-8D52-6742E24FACDA}" presName="compNode" presStyleCnt="0"/>
      <dgm:spPr/>
    </dgm:pt>
    <dgm:pt modelId="{9C13D495-3D35-48A0-98EA-AE2800181EE1}" type="pres">
      <dgm:prSet presAssocID="{AC07E749-747F-4146-8D52-6742E24FACDA}" presName="iconBgRect" presStyleLbl="bgShp" presStyleIdx="6" presStyleCnt="7"/>
      <dgm:spPr/>
    </dgm:pt>
    <dgm:pt modelId="{CAC4468C-6C13-40DE-AAD4-EE83E3E21912}" type="pres">
      <dgm:prSet presAssocID="{AC07E749-747F-4146-8D52-6742E24FACD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roup"/>
        </a:ext>
      </dgm:extLst>
    </dgm:pt>
    <dgm:pt modelId="{72AAEAF4-DA3D-48D7-ADCC-B58D2B781C82}" type="pres">
      <dgm:prSet presAssocID="{AC07E749-747F-4146-8D52-6742E24FACDA}" presName="spaceRect" presStyleCnt="0"/>
      <dgm:spPr/>
    </dgm:pt>
    <dgm:pt modelId="{875E078B-5344-4FA6-B65F-C425CC172E89}" type="pres">
      <dgm:prSet presAssocID="{AC07E749-747F-4146-8D52-6742E24FACDA}" presName="textRect" presStyleLbl="revTx" presStyleIdx="6" presStyleCnt="7">
        <dgm:presLayoutVars>
          <dgm:chMax val="1"/>
          <dgm:chPref val="1"/>
        </dgm:presLayoutVars>
      </dgm:prSet>
      <dgm:spPr/>
    </dgm:pt>
  </dgm:ptLst>
  <dgm:cxnLst>
    <dgm:cxn modelId="{C54F6100-5C3E-4586-B23B-B5D779423C9B}" srcId="{F922A30D-AE25-4584-88E0-B505EAF96EFF}" destId="{AC07E749-747F-4146-8D52-6742E24FACDA}" srcOrd="6" destOrd="0" parTransId="{2E15A706-FF02-45C6-BD55-F9EF2B3A0EF6}" sibTransId="{E7323E29-7D88-4619-8142-E880BF5BCD9F}"/>
    <dgm:cxn modelId="{0FEDD109-8AB2-4FEA-B909-E7FC4E3A8FD3}" type="presOf" srcId="{EAED258E-7311-4F1C-90A3-EE0F473A1349}" destId="{FDABC17A-2EBD-4717-8EC3-20E76E7F7EE9}" srcOrd="0" destOrd="0" presId="urn:microsoft.com/office/officeart/2018/2/layout/IconCircleList"/>
    <dgm:cxn modelId="{2B58DA0D-7AAD-4C78-8451-647BABF53B68}" srcId="{F922A30D-AE25-4584-88E0-B505EAF96EFF}" destId="{1E775327-2672-43A3-A4F9-22EE6D7948E6}" srcOrd="1" destOrd="0" parTransId="{E07E9419-7A3B-4E1C-8A5F-F1497233A180}" sibTransId="{FCDBD870-C688-40B9-9C5C-76C619365F90}"/>
    <dgm:cxn modelId="{CB28C716-3FE4-4F7A-81DA-A49C8B9295D5}" type="presOf" srcId="{578D846C-FFBB-465C-8789-926D9C968F78}" destId="{7CA4D62B-F584-4B33-8F24-7741AFF48518}" srcOrd="0" destOrd="0" presId="urn:microsoft.com/office/officeart/2018/2/layout/IconCircleList"/>
    <dgm:cxn modelId="{5BAED41E-D3D1-4128-80DC-62A74645A644}" type="presOf" srcId="{87C7F18F-64ED-4FA2-9E68-7608275944CE}" destId="{B8682939-C2D6-467C-8BA6-5E63BAA6B870}" srcOrd="0" destOrd="0" presId="urn:microsoft.com/office/officeart/2018/2/layout/IconCircleList"/>
    <dgm:cxn modelId="{E98B3C2F-46C3-4DD9-84E2-575FCFC376EF}" srcId="{F922A30D-AE25-4584-88E0-B505EAF96EFF}" destId="{3F3914DD-5D2B-41EB-8725-FE8F15EFC24E}" srcOrd="5" destOrd="0" parTransId="{06B7B56E-27BB-47E4-B166-913E12F9559A}" sibTransId="{87C7F18F-64ED-4FA2-9E68-7608275944CE}"/>
    <dgm:cxn modelId="{9C8D2041-BD01-4F4D-9336-F4982DA661C0}" type="presOf" srcId="{2D651EA0-4FB0-4942-B623-96AF3C9BA906}" destId="{2E22FFB0-C23D-4DBD-AEA8-26F0803131DC}" srcOrd="0" destOrd="0" presId="urn:microsoft.com/office/officeart/2018/2/layout/IconCircleList"/>
    <dgm:cxn modelId="{7EB41364-CBC5-48CA-B3D0-FCAEFA89EB31}" type="presOf" srcId="{907EDD36-BC1C-41CA-B5E1-60DA47C7A703}" destId="{B5FFB77F-FAB7-45FD-A617-855D86144231}" srcOrd="0" destOrd="0" presId="urn:microsoft.com/office/officeart/2018/2/layout/IconCircleList"/>
    <dgm:cxn modelId="{79F9EC68-91B7-4A27-BBAC-A997E3B9E91F}" type="presOf" srcId="{AC07E749-747F-4146-8D52-6742E24FACDA}" destId="{875E078B-5344-4FA6-B65F-C425CC172E89}" srcOrd="0" destOrd="0" presId="urn:microsoft.com/office/officeart/2018/2/layout/IconCircleList"/>
    <dgm:cxn modelId="{6849CC4B-BE9C-4F70-AE85-3B6C56413B61}" srcId="{F922A30D-AE25-4584-88E0-B505EAF96EFF}" destId="{CCB01CF0-184F-4577-B92E-7E6F93D20A4C}" srcOrd="4" destOrd="0" parTransId="{3A2EE7CE-5147-4606-8EDB-CBC4BAA40402}" sibTransId="{907EDD36-BC1C-41CA-B5E1-60DA47C7A703}"/>
    <dgm:cxn modelId="{52B0754C-2EB5-4BAC-97E0-62DA3972CA34}" srcId="{F922A30D-AE25-4584-88E0-B505EAF96EFF}" destId="{EAED258E-7311-4F1C-90A3-EE0F473A1349}" srcOrd="2" destOrd="0" parTransId="{46D3EA2E-B242-42A3-BB1A-E6B5D96B4BC6}" sibTransId="{13835CC9-736E-459D-BC3A-56372196BD5B}"/>
    <dgm:cxn modelId="{F9DCC86E-AA53-4A86-92D4-A5C01BAFD273}" type="presOf" srcId="{13835CC9-736E-459D-BC3A-56372196BD5B}" destId="{38148867-13DE-4706-91A7-D8CB5CF35E81}" srcOrd="0" destOrd="0" presId="urn:microsoft.com/office/officeart/2018/2/layout/IconCircleList"/>
    <dgm:cxn modelId="{D689105A-06AC-436E-97BF-6D6443E53CEE}" srcId="{F922A30D-AE25-4584-88E0-B505EAF96EFF}" destId="{2D651EA0-4FB0-4942-B623-96AF3C9BA906}" srcOrd="0" destOrd="0" parTransId="{D3E1D91F-F9DA-41B0-9283-E9999733BCD8}" sibTransId="{58A6532D-93ED-47F6-BC35-E29E1E3E949E}"/>
    <dgm:cxn modelId="{ED4A4393-A342-4F93-A67B-35BBC05CFDEA}" srcId="{F922A30D-AE25-4584-88E0-B505EAF96EFF}" destId="{578D846C-FFBB-465C-8789-926D9C968F78}" srcOrd="3" destOrd="0" parTransId="{F3E6356E-2D3C-4E7A-A7DD-841C3D8FBA67}" sibTransId="{880BB84E-4B91-4026-B3DA-1CEA52A3B9A1}"/>
    <dgm:cxn modelId="{59E07297-ABCE-4356-95C6-33309F93CC21}" type="presOf" srcId="{FCDBD870-C688-40B9-9C5C-76C619365F90}" destId="{696199BA-87B3-4910-A2C3-1F52B4043F05}" srcOrd="0" destOrd="0" presId="urn:microsoft.com/office/officeart/2018/2/layout/IconCircleList"/>
    <dgm:cxn modelId="{E1C01798-D1C4-4E4C-8995-F34F6BC30B54}" type="presOf" srcId="{880BB84E-4B91-4026-B3DA-1CEA52A3B9A1}" destId="{48FA9D6F-9BAA-4BAA-AA11-81CE43F3A76E}" srcOrd="0" destOrd="0" presId="urn:microsoft.com/office/officeart/2018/2/layout/IconCircleList"/>
    <dgm:cxn modelId="{426007BC-9046-4327-92E8-044AD5BFCD82}" type="presOf" srcId="{1E775327-2672-43A3-A4F9-22EE6D7948E6}" destId="{83062B47-C89D-487A-BC2D-B0AC386A51F3}" srcOrd="0" destOrd="0" presId="urn:microsoft.com/office/officeart/2018/2/layout/IconCircleList"/>
    <dgm:cxn modelId="{4C2543C3-4CDC-4D73-B944-6EA70AB1EC18}" type="presOf" srcId="{3F3914DD-5D2B-41EB-8725-FE8F15EFC24E}" destId="{B091141C-ED01-4128-9220-49ACCCE1A5B8}" srcOrd="0" destOrd="0" presId="urn:microsoft.com/office/officeart/2018/2/layout/IconCircleList"/>
    <dgm:cxn modelId="{74F852D4-476B-4456-A16E-BF5A01980856}" type="presOf" srcId="{F922A30D-AE25-4584-88E0-B505EAF96EFF}" destId="{BB98A8FE-266C-43A8-B2A0-DAB4E45B4E24}" srcOrd="0" destOrd="0" presId="urn:microsoft.com/office/officeart/2018/2/layout/IconCircleList"/>
    <dgm:cxn modelId="{FD0359E8-38E5-4382-B42D-D30E774F3811}" type="presOf" srcId="{58A6532D-93ED-47F6-BC35-E29E1E3E949E}" destId="{392A4414-3FCA-4651-94D5-DB4F6D6C0CFB}" srcOrd="0" destOrd="0" presId="urn:microsoft.com/office/officeart/2018/2/layout/IconCircleList"/>
    <dgm:cxn modelId="{6B443AF4-EB81-43A0-99D4-90901F0C60C2}" type="presOf" srcId="{CCB01CF0-184F-4577-B92E-7E6F93D20A4C}" destId="{99FE7560-4FAA-4337-B6AD-B7C6D76D6A95}" srcOrd="0" destOrd="0" presId="urn:microsoft.com/office/officeart/2018/2/layout/IconCircleList"/>
    <dgm:cxn modelId="{3A37F931-D8EA-4CEC-9BC3-346B3466B203}" type="presParOf" srcId="{BB98A8FE-266C-43A8-B2A0-DAB4E45B4E24}" destId="{AF7ED5B0-31B5-48A7-8A99-CFEEDB9D1957}" srcOrd="0" destOrd="0" presId="urn:microsoft.com/office/officeart/2018/2/layout/IconCircleList"/>
    <dgm:cxn modelId="{8EC0C83E-5E58-4AF5-8D6F-1CDB057A4A0A}" type="presParOf" srcId="{AF7ED5B0-31B5-48A7-8A99-CFEEDB9D1957}" destId="{157CD76E-83C6-4487-A827-953E2C931143}" srcOrd="0" destOrd="0" presId="urn:microsoft.com/office/officeart/2018/2/layout/IconCircleList"/>
    <dgm:cxn modelId="{DEB57F46-C1B1-4656-B654-445D0489B048}" type="presParOf" srcId="{157CD76E-83C6-4487-A827-953E2C931143}" destId="{75923D83-A13D-4917-B22B-EFEE019A52F4}" srcOrd="0" destOrd="0" presId="urn:microsoft.com/office/officeart/2018/2/layout/IconCircleList"/>
    <dgm:cxn modelId="{8243F955-3136-4626-A22A-801EB98A1627}" type="presParOf" srcId="{157CD76E-83C6-4487-A827-953E2C931143}" destId="{7177046B-714D-4F5D-B18A-2CBCC7AFCFDA}" srcOrd="1" destOrd="0" presId="urn:microsoft.com/office/officeart/2018/2/layout/IconCircleList"/>
    <dgm:cxn modelId="{93B3F4CD-05C0-4069-AE12-232E829E3B12}" type="presParOf" srcId="{157CD76E-83C6-4487-A827-953E2C931143}" destId="{5B5E99AE-4E55-421D-ABAA-172C88EC1796}" srcOrd="2" destOrd="0" presId="urn:microsoft.com/office/officeart/2018/2/layout/IconCircleList"/>
    <dgm:cxn modelId="{FF12624E-DEBA-406F-B03B-E1E1B2450F6B}" type="presParOf" srcId="{157CD76E-83C6-4487-A827-953E2C931143}" destId="{2E22FFB0-C23D-4DBD-AEA8-26F0803131DC}" srcOrd="3" destOrd="0" presId="urn:microsoft.com/office/officeart/2018/2/layout/IconCircleList"/>
    <dgm:cxn modelId="{BAF72317-1C0F-49CF-92D3-673B72E2FEC6}" type="presParOf" srcId="{AF7ED5B0-31B5-48A7-8A99-CFEEDB9D1957}" destId="{392A4414-3FCA-4651-94D5-DB4F6D6C0CFB}" srcOrd="1" destOrd="0" presId="urn:microsoft.com/office/officeart/2018/2/layout/IconCircleList"/>
    <dgm:cxn modelId="{9D9E525F-6319-4B79-BCF5-7DE31B3588C4}" type="presParOf" srcId="{AF7ED5B0-31B5-48A7-8A99-CFEEDB9D1957}" destId="{373A6129-812E-487B-921B-33397249E8B3}" srcOrd="2" destOrd="0" presId="urn:microsoft.com/office/officeart/2018/2/layout/IconCircleList"/>
    <dgm:cxn modelId="{2250923D-5DA7-4ECE-AF13-12BDF1A52ADD}" type="presParOf" srcId="{373A6129-812E-487B-921B-33397249E8B3}" destId="{DFCF9A70-2D5D-4CA7-822C-F441E852DC4F}" srcOrd="0" destOrd="0" presId="urn:microsoft.com/office/officeart/2018/2/layout/IconCircleList"/>
    <dgm:cxn modelId="{8B76D01E-BAD7-4E23-ADB7-C857F0F83BFA}" type="presParOf" srcId="{373A6129-812E-487B-921B-33397249E8B3}" destId="{E5D6D432-9974-48C6-B109-0BB6ED82C1C5}" srcOrd="1" destOrd="0" presId="urn:microsoft.com/office/officeart/2018/2/layout/IconCircleList"/>
    <dgm:cxn modelId="{947EA090-2AAC-4C94-9B9C-3D5AB969E9D2}" type="presParOf" srcId="{373A6129-812E-487B-921B-33397249E8B3}" destId="{8D2D9230-7F2B-4E57-BBE6-8260A79B0EB2}" srcOrd="2" destOrd="0" presId="urn:microsoft.com/office/officeart/2018/2/layout/IconCircleList"/>
    <dgm:cxn modelId="{88D01B98-6334-4068-9BA1-B75CE2D683D0}" type="presParOf" srcId="{373A6129-812E-487B-921B-33397249E8B3}" destId="{83062B47-C89D-487A-BC2D-B0AC386A51F3}" srcOrd="3" destOrd="0" presId="urn:microsoft.com/office/officeart/2018/2/layout/IconCircleList"/>
    <dgm:cxn modelId="{6BCC2B69-2D8D-4D34-B901-E453FAD68B9C}" type="presParOf" srcId="{AF7ED5B0-31B5-48A7-8A99-CFEEDB9D1957}" destId="{696199BA-87B3-4910-A2C3-1F52B4043F05}" srcOrd="3" destOrd="0" presId="urn:microsoft.com/office/officeart/2018/2/layout/IconCircleList"/>
    <dgm:cxn modelId="{9BDEC8F8-B35E-4F60-A8AA-BAD9889F21FA}" type="presParOf" srcId="{AF7ED5B0-31B5-48A7-8A99-CFEEDB9D1957}" destId="{F1632F13-04B2-42F2-A2D9-5906CE2AE0E3}" srcOrd="4" destOrd="0" presId="urn:microsoft.com/office/officeart/2018/2/layout/IconCircleList"/>
    <dgm:cxn modelId="{E369ED2E-3948-494B-9C0B-9942442DB200}" type="presParOf" srcId="{F1632F13-04B2-42F2-A2D9-5906CE2AE0E3}" destId="{7BD3726F-F96E-4D93-8F9C-3123C65F1878}" srcOrd="0" destOrd="0" presId="urn:microsoft.com/office/officeart/2018/2/layout/IconCircleList"/>
    <dgm:cxn modelId="{E2889D1A-5E8A-4064-A38B-8960C0B9341D}" type="presParOf" srcId="{F1632F13-04B2-42F2-A2D9-5906CE2AE0E3}" destId="{E7E0E624-C187-4A56-93D5-FD4012AFF199}" srcOrd="1" destOrd="0" presId="urn:microsoft.com/office/officeart/2018/2/layout/IconCircleList"/>
    <dgm:cxn modelId="{F3C6BA83-F5F5-4D16-A617-EF5412C67CA5}" type="presParOf" srcId="{F1632F13-04B2-42F2-A2D9-5906CE2AE0E3}" destId="{FC14ADB2-67CD-4A42-9EE3-D1C377CCBF4E}" srcOrd="2" destOrd="0" presId="urn:microsoft.com/office/officeart/2018/2/layout/IconCircleList"/>
    <dgm:cxn modelId="{31340134-9832-49D5-955E-3D7E05163BBA}" type="presParOf" srcId="{F1632F13-04B2-42F2-A2D9-5906CE2AE0E3}" destId="{FDABC17A-2EBD-4717-8EC3-20E76E7F7EE9}" srcOrd="3" destOrd="0" presId="urn:microsoft.com/office/officeart/2018/2/layout/IconCircleList"/>
    <dgm:cxn modelId="{9AE3EF40-1795-4B33-BFF9-7CBC6AF28238}" type="presParOf" srcId="{AF7ED5B0-31B5-48A7-8A99-CFEEDB9D1957}" destId="{38148867-13DE-4706-91A7-D8CB5CF35E81}" srcOrd="5" destOrd="0" presId="urn:microsoft.com/office/officeart/2018/2/layout/IconCircleList"/>
    <dgm:cxn modelId="{0426A590-45E2-477E-A0CA-1AA981A8AF3D}" type="presParOf" srcId="{AF7ED5B0-31B5-48A7-8A99-CFEEDB9D1957}" destId="{EB1604B8-FC40-4645-B799-1D9983AFA886}" srcOrd="6" destOrd="0" presId="urn:microsoft.com/office/officeart/2018/2/layout/IconCircleList"/>
    <dgm:cxn modelId="{042CE68E-C2EF-42A2-86E8-A2AE2895E702}" type="presParOf" srcId="{EB1604B8-FC40-4645-B799-1D9983AFA886}" destId="{B48C1034-87EB-4201-B2EA-283DEABC353E}" srcOrd="0" destOrd="0" presId="urn:microsoft.com/office/officeart/2018/2/layout/IconCircleList"/>
    <dgm:cxn modelId="{DD358578-B7E3-48CB-8C84-4211321E562E}" type="presParOf" srcId="{EB1604B8-FC40-4645-B799-1D9983AFA886}" destId="{C5A0EC71-6B1C-4F83-B605-34D3E01563CB}" srcOrd="1" destOrd="0" presId="urn:microsoft.com/office/officeart/2018/2/layout/IconCircleList"/>
    <dgm:cxn modelId="{0905D61E-F38D-47CD-A680-F2B138BBA6FF}" type="presParOf" srcId="{EB1604B8-FC40-4645-B799-1D9983AFA886}" destId="{16794215-8C15-4452-941B-2F74AC4A0C74}" srcOrd="2" destOrd="0" presId="urn:microsoft.com/office/officeart/2018/2/layout/IconCircleList"/>
    <dgm:cxn modelId="{9D58EA1B-51AF-4F59-8D6E-C5F408D6687E}" type="presParOf" srcId="{EB1604B8-FC40-4645-B799-1D9983AFA886}" destId="{7CA4D62B-F584-4B33-8F24-7741AFF48518}" srcOrd="3" destOrd="0" presId="urn:microsoft.com/office/officeart/2018/2/layout/IconCircleList"/>
    <dgm:cxn modelId="{7005AD4C-CAC8-4B7A-BF43-BB62D07F1051}" type="presParOf" srcId="{AF7ED5B0-31B5-48A7-8A99-CFEEDB9D1957}" destId="{48FA9D6F-9BAA-4BAA-AA11-81CE43F3A76E}" srcOrd="7" destOrd="0" presId="urn:microsoft.com/office/officeart/2018/2/layout/IconCircleList"/>
    <dgm:cxn modelId="{5F86EE36-26D3-4EB8-AF16-183DDA83D941}" type="presParOf" srcId="{AF7ED5B0-31B5-48A7-8A99-CFEEDB9D1957}" destId="{A3D9EC31-50D2-436B-83D0-F1BCB9FAA604}" srcOrd="8" destOrd="0" presId="urn:microsoft.com/office/officeart/2018/2/layout/IconCircleList"/>
    <dgm:cxn modelId="{ADC7229A-E49A-43A0-A326-E99B7A3D1EB4}" type="presParOf" srcId="{A3D9EC31-50D2-436B-83D0-F1BCB9FAA604}" destId="{B6CF7232-4B15-4663-AAB3-85F9441D47C8}" srcOrd="0" destOrd="0" presId="urn:microsoft.com/office/officeart/2018/2/layout/IconCircleList"/>
    <dgm:cxn modelId="{DC701FC1-ACFF-41BB-B3CB-6F27CF9B0B99}" type="presParOf" srcId="{A3D9EC31-50D2-436B-83D0-F1BCB9FAA604}" destId="{1921B90B-8FC8-43EE-BD93-1E632F1217B2}" srcOrd="1" destOrd="0" presId="urn:microsoft.com/office/officeart/2018/2/layout/IconCircleList"/>
    <dgm:cxn modelId="{D7AEE86A-8451-4B5D-B7B9-041D772B3F5D}" type="presParOf" srcId="{A3D9EC31-50D2-436B-83D0-F1BCB9FAA604}" destId="{9D5F07B4-F1F5-4F8E-A8F0-326EB7C0B4A3}" srcOrd="2" destOrd="0" presId="urn:microsoft.com/office/officeart/2018/2/layout/IconCircleList"/>
    <dgm:cxn modelId="{3BD6CB6B-9121-4B28-B4C5-BE39CA094EF7}" type="presParOf" srcId="{A3D9EC31-50D2-436B-83D0-F1BCB9FAA604}" destId="{99FE7560-4FAA-4337-B6AD-B7C6D76D6A95}" srcOrd="3" destOrd="0" presId="urn:microsoft.com/office/officeart/2018/2/layout/IconCircleList"/>
    <dgm:cxn modelId="{FBD71009-BE7A-4E9F-A461-7F4525C04D5C}" type="presParOf" srcId="{AF7ED5B0-31B5-48A7-8A99-CFEEDB9D1957}" destId="{B5FFB77F-FAB7-45FD-A617-855D86144231}" srcOrd="9" destOrd="0" presId="urn:microsoft.com/office/officeart/2018/2/layout/IconCircleList"/>
    <dgm:cxn modelId="{E116874C-8E55-4555-AA40-E21DFCC7250F}" type="presParOf" srcId="{AF7ED5B0-31B5-48A7-8A99-CFEEDB9D1957}" destId="{58ED4EFC-638A-45C3-974A-90DC8C86617E}" srcOrd="10" destOrd="0" presId="urn:microsoft.com/office/officeart/2018/2/layout/IconCircleList"/>
    <dgm:cxn modelId="{B16BB35E-8DC6-4B08-8BE3-B46D2FB5B116}" type="presParOf" srcId="{58ED4EFC-638A-45C3-974A-90DC8C86617E}" destId="{E7E90606-FF26-414E-942C-939BBC4A6F37}" srcOrd="0" destOrd="0" presId="urn:microsoft.com/office/officeart/2018/2/layout/IconCircleList"/>
    <dgm:cxn modelId="{1941FDC5-0057-4648-AEFD-39DE18D4CB35}" type="presParOf" srcId="{58ED4EFC-638A-45C3-974A-90DC8C86617E}" destId="{CD2419A7-69FE-4D52-9458-03EB31B25264}" srcOrd="1" destOrd="0" presId="urn:microsoft.com/office/officeart/2018/2/layout/IconCircleList"/>
    <dgm:cxn modelId="{BF64F10B-A397-4C84-87E2-07BC15F12C21}" type="presParOf" srcId="{58ED4EFC-638A-45C3-974A-90DC8C86617E}" destId="{BF5B4C2D-7267-402F-8A80-D81C1EE1A5BD}" srcOrd="2" destOrd="0" presId="urn:microsoft.com/office/officeart/2018/2/layout/IconCircleList"/>
    <dgm:cxn modelId="{54AF43ED-CCAB-4A5C-8312-B42493F55F7D}" type="presParOf" srcId="{58ED4EFC-638A-45C3-974A-90DC8C86617E}" destId="{B091141C-ED01-4128-9220-49ACCCE1A5B8}" srcOrd="3" destOrd="0" presId="urn:microsoft.com/office/officeart/2018/2/layout/IconCircleList"/>
    <dgm:cxn modelId="{BE90789F-FB1B-405E-A2F5-94FEEE28237B}" type="presParOf" srcId="{AF7ED5B0-31B5-48A7-8A99-CFEEDB9D1957}" destId="{B8682939-C2D6-467C-8BA6-5E63BAA6B870}" srcOrd="11" destOrd="0" presId="urn:microsoft.com/office/officeart/2018/2/layout/IconCircleList"/>
    <dgm:cxn modelId="{E61FCCF4-A2DD-489C-994B-FEE6FE252166}" type="presParOf" srcId="{AF7ED5B0-31B5-48A7-8A99-CFEEDB9D1957}" destId="{A68C55FE-3686-486E-B057-09B8D9D5BA2A}" srcOrd="12" destOrd="0" presId="urn:microsoft.com/office/officeart/2018/2/layout/IconCircleList"/>
    <dgm:cxn modelId="{CFEE30D4-BDDF-43EE-BD60-202804AA29C9}" type="presParOf" srcId="{A68C55FE-3686-486E-B057-09B8D9D5BA2A}" destId="{9C13D495-3D35-48A0-98EA-AE2800181EE1}" srcOrd="0" destOrd="0" presId="urn:microsoft.com/office/officeart/2018/2/layout/IconCircleList"/>
    <dgm:cxn modelId="{B2399595-95CD-45DA-BCD2-A34167843129}" type="presParOf" srcId="{A68C55FE-3686-486E-B057-09B8D9D5BA2A}" destId="{CAC4468C-6C13-40DE-AAD4-EE83E3E21912}" srcOrd="1" destOrd="0" presId="urn:microsoft.com/office/officeart/2018/2/layout/IconCircleList"/>
    <dgm:cxn modelId="{C8248601-93FD-45AF-9106-6556EA41075A}" type="presParOf" srcId="{A68C55FE-3686-486E-B057-09B8D9D5BA2A}" destId="{72AAEAF4-DA3D-48D7-ADCC-B58D2B781C82}" srcOrd="2" destOrd="0" presId="urn:microsoft.com/office/officeart/2018/2/layout/IconCircleList"/>
    <dgm:cxn modelId="{43185D00-ECB5-4935-BAAB-C1648CE33FD2}" type="presParOf" srcId="{A68C55FE-3686-486E-B057-09B8D9D5BA2A}" destId="{875E078B-5344-4FA6-B65F-C425CC172E8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D85C4-9001-493B-B2EA-CC7BB9495CE1}">
      <dsp:nvSpPr>
        <dsp:cNvPr id="0" name=""/>
        <dsp:cNvSpPr/>
      </dsp:nvSpPr>
      <dsp:spPr>
        <a:xfrm>
          <a:off x="82613" y="9007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65D62-E19E-4B1D-B461-6DA3242477CB}">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BC04E-FD15-4564-B325-FBEB88595111}">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Official Training Videos</a:t>
          </a:r>
        </a:p>
      </dsp:txBody>
      <dsp:txXfrm>
        <a:off x="1172126" y="90072"/>
        <a:ext cx="2114937" cy="897246"/>
      </dsp:txXfrm>
    </dsp:sp>
    <dsp:sp modelId="{6DF7C14E-53AB-48CD-A3AF-CFA3684F094B}">
      <dsp:nvSpPr>
        <dsp:cNvPr id="0" name=""/>
        <dsp:cNvSpPr/>
      </dsp:nvSpPr>
      <dsp:spPr>
        <a:xfrm>
          <a:off x="3655575" y="90072"/>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082F9A-27C6-45ED-8642-1DD3B4128699}">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1039D8-6D91-46CA-BFE4-8812BD4401A4}">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Starter kits</a:t>
          </a:r>
        </a:p>
      </dsp:txBody>
      <dsp:txXfrm>
        <a:off x="4745088" y="90072"/>
        <a:ext cx="2114937" cy="897246"/>
      </dsp:txXfrm>
    </dsp:sp>
    <dsp:sp modelId="{A43F59DB-2720-48F5-840E-0368ADCC4A78}">
      <dsp:nvSpPr>
        <dsp:cNvPr id="0" name=""/>
        <dsp:cNvSpPr/>
      </dsp:nvSpPr>
      <dsp:spPr>
        <a:xfrm>
          <a:off x="7228536" y="90072"/>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97B0D-89ED-4F18-B786-1F6480F3CED9}">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47E0E-080F-4925-B1D2-047D51801BB9}">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Onboarding toolkit/Checklist</a:t>
          </a:r>
        </a:p>
      </dsp:txBody>
      <dsp:txXfrm>
        <a:off x="8318049" y="90072"/>
        <a:ext cx="2114937" cy="897246"/>
      </dsp:txXfrm>
    </dsp:sp>
    <dsp:sp modelId="{2CF1C1C6-405D-4A64-8BA7-A5B251DCE47D}">
      <dsp:nvSpPr>
        <dsp:cNvPr id="0" name=""/>
        <dsp:cNvSpPr/>
      </dsp:nvSpPr>
      <dsp:spPr>
        <a:xfrm>
          <a:off x="82613" y="1727045"/>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18407-CEAD-47D7-A43C-1DCDB2FDBAC0}">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22E25F-3E3E-4D29-9442-8F4EA75C3EE7}">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Tableau e-Learning Platform</a:t>
          </a:r>
        </a:p>
      </dsp:txBody>
      <dsp:txXfrm>
        <a:off x="1172126" y="1727045"/>
        <a:ext cx="2114937" cy="897246"/>
      </dsp:txXfrm>
    </dsp:sp>
    <dsp:sp modelId="{C388BA80-F113-44A2-A036-98A1D8B66EA5}">
      <dsp:nvSpPr>
        <dsp:cNvPr id="0" name=""/>
        <dsp:cNvSpPr/>
      </dsp:nvSpPr>
      <dsp:spPr>
        <a:xfrm>
          <a:off x="3655575" y="1727045"/>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4B665C-E14E-439A-A66D-F83E1770701C}">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650F4F-4FD0-42C9-8FED-3332801989C6}">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b="1" kern="1200"/>
            <a:t>Community</a:t>
          </a:r>
          <a:endParaRPr lang="en-US" sz="2300" kern="1200"/>
        </a:p>
      </dsp:txBody>
      <dsp:txXfrm>
        <a:off x="4745088" y="1727045"/>
        <a:ext cx="2114937" cy="897246"/>
      </dsp:txXfrm>
    </dsp:sp>
    <dsp:sp modelId="{0620CF9A-BEB4-4C74-8D7B-77D679DEB816}">
      <dsp:nvSpPr>
        <dsp:cNvPr id="0" name=""/>
        <dsp:cNvSpPr/>
      </dsp:nvSpPr>
      <dsp:spPr>
        <a:xfrm>
          <a:off x="7228536" y="172704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849FD-E095-4935-B16F-8E861907CDD9}">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D42AB9-F1AC-4362-AD11-0D36B87BEA7B}">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Blogs/ articles</a:t>
          </a:r>
        </a:p>
      </dsp:txBody>
      <dsp:txXfrm>
        <a:off x="8318049" y="1727045"/>
        <a:ext cx="2114937" cy="897246"/>
      </dsp:txXfrm>
    </dsp:sp>
    <dsp:sp modelId="{08AF7C84-85BA-40C9-AA57-23F307DF8A94}">
      <dsp:nvSpPr>
        <dsp:cNvPr id="0" name=""/>
        <dsp:cNvSpPr/>
      </dsp:nvSpPr>
      <dsp:spPr>
        <a:xfrm>
          <a:off x="82613" y="336401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BE1A62-8969-4B7F-8477-2E03DF76EA67}">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2FD1AF-ADB3-4B08-9662-98216373736E}">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Tableau Public</a:t>
          </a:r>
        </a:p>
      </dsp:txBody>
      <dsp:txXfrm>
        <a:off x="1172126" y="3364019"/>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2C338-AAA9-4847-97BD-153F13554E0A}">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659FBB-EB6D-42DC-961C-AE5BF22A9C6D}">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24766C-1817-4EA1-B2F9-BA7B3557EB87}">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Some people chose not to use standard content as they are not comfortable with them. That’s ok.</a:t>
          </a:r>
        </a:p>
      </dsp:txBody>
      <dsp:txXfrm>
        <a:off x="1834517" y="469890"/>
        <a:ext cx="3148942" cy="1335915"/>
      </dsp:txXfrm>
    </dsp:sp>
    <dsp:sp modelId="{5FA50E16-AF75-4638-B403-1B27C3309969}">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17573C-4AFD-4B7A-BB70-47AFB13AAA04}">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D5B1F0-7D0F-489A-9D37-D74E1ECC085B}">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Data Literacy is subjective. Tailor your education content/ trainings to your audience</a:t>
          </a:r>
        </a:p>
      </dsp:txBody>
      <dsp:txXfrm>
        <a:off x="7154322" y="469890"/>
        <a:ext cx="3148942" cy="1335915"/>
      </dsp:txXfrm>
    </dsp:sp>
    <dsp:sp modelId="{5B7C456D-7C94-40C8-AF97-464681F974FB}">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D6DAC6-8371-47AA-A0F5-B3F6F2BACC8E}">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5BFAFA-03C9-4666-865B-3B2835471BB8}">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Develop through coaching. Build Proof of concepts.</a:t>
          </a:r>
        </a:p>
      </dsp:txBody>
      <dsp:txXfrm>
        <a:off x="1834517" y="2545532"/>
        <a:ext cx="3148942" cy="1335915"/>
      </dsp:txXfrm>
    </dsp:sp>
    <dsp:sp modelId="{31B35A17-CBF9-4C7B-98B3-518A091EB633}">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66BC9-2E7F-45EF-A9D6-18BF1FFA237C}">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6CD88C-7B6B-44E1-B741-56BFB1D751E3}">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Progression of skills over time always works. </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30A05-5156-416C-B0AA-2BA8434A4DB7}">
      <dsp:nvSpPr>
        <dsp:cNvPr id="0" name=""/>
        <dsp:cNvSpPr/>
      </dsp:nvSpPr>
      <dsp:spPr>
        <a:xfrm>
          <a:off x="51" y="30429"/>
          <a:ext cx="4913783" cy="1699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Direct</a:t>
          </a:r>
        </a:p>
      </dsp:txBody>
      <dsp:txXfrm>
        <a:off x="51" y="30429"/>
        <a:ext cx="4913783" cy="1699200"/>
      </dsp:txXfrm>
    </dsp:sp>
    <dsp:sp modelId="{AE0B32DA-EC7F-4CB2-B759-B825BCA0165C}">
      <dsp:nvSpPr>
        <dsp:cNvPr id="0" name=""/>
        <dsp:cNvSpPr/>
      </dsp:nvSpPr>
      <dsp:spPr>
        <a:xfrm>
          <a:off x="51" y="1729629"/>
          <a:ext cx="4913783" cy="259128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Creation</a:t>
          </a:r>
        </a:p>
        <a:p>
          <a:pPr marL="285750" lvl="1" indent="-285750" algn="l" defTabSz="1244600">
            <a:lnSpc>
              <a:spcPct val="90000"/>
            </a:lnSpc>
            <a:spcBef>
              <a:spcPct val="0"/>
            </a:spcBef>
            <a:spcAft>
              <a:spcPct val="15000"/>
            </a:spcAft>
            <a:buChar char="•"/>
          </a:pPr>
          <a:r>
            <a:rPr lang="en-US" sz="2800" kern="1200" dirty="0"/>
            <a:t>Publishing content</a:t>
          </a:r>
        </a:p>
        <a:p>
          <a:pPr marL="285750" lvl="1" indent="-285750" algn="l" defTabSz="1244600">
            <a:lnSpc>
              <a:spcPct val="90000"/>
            </a:lnSpc>
            <a:spcBef>
              <a:spcPct val="0"/>
            </a:spcBef>
            <a:spcAft>
              <a:spcPct val="15000"/>
            </a:spcAft>
            <a:buChar char="•"/>
          </a:pPr>
          <a:r>
            <a:rPr lang="en-US" sz="2800" kern="1200" dirty="0"/>
            <a:t>Web authoring</a:t>
          </a:r>
        </a:p>
      </dsp:txBody>
      <dsp:txXfrm>
        <a:off x="51" y="1729629"/>
        <a:ext cx="4913783" cy="2591280"/>
      </dsp:txXfrm>
    </dsp:sp>
    <dsp:sp modelId="{BF09D33A-2CE3-49F3-9C9B-2642A83E2965}">
      <dsp:nvSpPr>
        <dsp:cNvPr id="0" name=""/>
        <dsp:cNvSpPr/>
      </dsp:nvSpPr>
      <dsp:spPr>
        <a:xfrm>
          <a:off x="5601814" y="0"/>
          <a:ext cx="4913783" cy="1699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Indirect</a:t>
          </a:r>
        </a:p>
      </dsp:txBody>
      <dsp:txXfrm>
        <a:off x="5601814" y="0"/>
        <a:ext cx="4913783" cy="1699200"/>
      </dsp:txXfrm>
    </dsp:sp>
    <dsp:sp modelId="{B67069A1-4C43-4301-A249-51CB2A651A89}">
      <dsp:nvSpPr>
        <dsp:cNvPr id="0" name=""/>
        <dsp:cNvSpPr/>
      </dsp:nvSpPr>
      <dsp:spPr>
        <a:xfrm>
          <a:off x="5601764" y="1729629"/>
          <a:ext cx="4913783" cy="259128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Subscriptions</a:t>
          </a:r>
        </a:p>
        <a:p>
          <a:pPr marL="285750" lvl="1" indent="-285750" algn="l" defTabSz="1244600">
            <a:lnSpc>
              <a:spcPct val="90000"/>
            </a:lnSpc>
            <a:spcBef>
              <a:spcPct val="0"/>
            </a:spcBef>
            <a:spcAft>
              <a:spcPct val="15000"/>
            </a:spcAft>
            <a:buChar char="•"/>
          </a:pPr>
          <a:r>
            <a:rPr lang="en-US" sz="2800" kern="1200" dirty="0"/>
            <a:t>Alerts</a:t>
          </a:r>
        </a:p>
      </dsp:txBody>
      <dsp:txXfrm>
        <a:off x="5601764" y="1729629"/>
        <a:ext cx="4913783" cy="25912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EBEF2-CE43-4A0C-B767-96ED4599820D}">
      <dsp:nvSpPr>
        <dsp:cNvPr id="0" name=""/>
        <dsp:cNvSpPr/>
      </dsp:nvSpPr>
      <dsp:spPr>
        <a:xfrm>
          <a:off x="867" y="0"/>
          <a:ext cx="2255463" cy="24829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Where</a:t>
          </a:r>
        </a:p>
      </dsp:txBody>
      <dsp:txXfrm>
        <a:off x="867" y="0"/>
        <a:ext cx="2255463" cy="744888"/>
      </dsp:txXfrm>
    </dsp:sp>
    <dsp:sp modelId="{490254CC-0009-425D-9CCA-0E0DBBA823C1}">
      <dsp:nvSpPr>
        <dsp:cNvPr id="0" name=""/>
        <dsp:cNvSpPr/>
      </dsp:nvSpPr>
      <dsp:spPr>
        <a:xfrm>
          <a:off x="226413" y="744888"/>
          <a:ext cx="1804370" cy="161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Traffic</a:t>
          </a:r>
        </a:p>
      </dsp:txBody>
      <dsp:txXfrm>
        <a:off x="273683" y="792158"/>
        <a:ext cx="1709830" cy="1519385"/>
      </dsp:txXfrm>
    </dsp:sp>
    <dsp:sp modelId="{BDA4C616-6368-410C-8249-3508F9220C20}">
      <dsp:nvSpPr>
        <dsp:cNvPr id="0" name=""/>
        <dsp:cNvSpPr/>
      </dsp:nvSpPr>
      <dsp:spPr>
        <a:xfrm>
          <a:off x="2425490" y="0"/>
          <a:ext cx="2255463" cy="24829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Who</a:t>
          </a:r>
        </a:p>
      </dsp:txBody>
      <dsp:txXfrm>
        <a:off x="2425490" y="0"/>
        <a:ext cx="2255463" cy="744888"/>
      </dsp:txXfrm>
    </dsp:sp>
    <dsp:sp modelId="{A5F4F48F-AE8C-47CB-B7C9-F65C48A3706F}">
      <dsp:nvSpPr>
        <dsp:cNvPr id="0" name=""/>
        <dsp:cNvSpPr/>
      </dsp:nvSpPr>
      <dsp:spPr>
        <a:xfrm>
          <a:off x="2651037" y="744888"/>
          <a:ext cx="1804370" cy="161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Users</a:t>
          </a:r>
        </a:p>
      </dsp:txBody>
      <dsp:txXfrm>
        <a:off x="2698307" y="792158"/>
        <a:ext cx="1709830" cy="1519385"/>
      </dsp:txXfrm>
    </dsp:sp>
    <dsp:sp modelId="{6835933B-F1C0-49B7-ADBF-9DE4628E40B4}">
      <dsp:nvSpPr>
        <dsp:cNvPr id="0" name=""/>
        <dsp:cNvSpPr/>
      </dsp:nvSpPr>
      <dsp:spPr>
        <a:xfrm>
          <a:off x="4850114" y="0"/>
          <a:ext cx="2255463" cy="24829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What</a:t>
          </a:r>
        </a:p>
      </dsp:txBody>
      <dsp:txXfrm>
        <a:off x="4850114" y="0"/>
        <a:ext cx="2255463" cy="744888"/>
      </dsp:txXfrm>
    </dsp:sp>
    <dsp:sp modelId="{FEC29CB2-1243-41C1-AB92-41964D90D3DD}">
      <dsp:nvSpPr>
        <dsp:cNvPr id="0" name=""/>
        <dsp:cNvSpPr/>
      </dsp:nvSpPr>
      <dsp:spPr>
        <a:xfrm>
          <a:off x="5075660" y="744888"/>
          <a:ext cx="1804370" cy="161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Content</a:t>
          </a:r>
        </a:p>
      </dsp:txBody>
      <dsp:txXfrm>
        <a:off x="5122930" y="792158"/>
        <a:ext cx="1709830" cy="15193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23D83-A13D-4917-B22B-EFEE019A52F4}">
      <dsp:nvSpPr>
        <dsp:cNvPr id="0" name=""/>
        <dsp:cNvSpPr/>
      </dsp:nvSpPr>
      <dsp:spPr>
        <a:xfrm>
          <a:off x="82613" y="9007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77046B-714D-4F5D-B18A-2CBCC7AFCFDA}">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22FFB0-C23D-4DBD-AEA8-26F0803131DC}">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Identify facilitators</a:t>
          </a:r>
        </a:p>
      </dsp:txBody>
      <dsp:txXfrm>
        <a:off x="1172126" y="90072"/>
        <a:ext cx="2114937" cy="897246"/>
      </dsp:txXfrm>
    </dsp:sp>
    <dsp:sp modelId="{DFCF9A70-2D5D-4CA7-822C-F441E852DC4F}">
      <dsp:nvSpPr>
        <dsp:cNvPr id="0" name=""/>
        <dsp:cNvSpPr/>
      </dsp:nvSpPr>
      <dsp:spPr>
        <a:xfrm>
          <a:off x="3655575" y="90072"/>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6D432-9974-48C6-B109-0BB6ED82C1C5}">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62B47-C89D-487A-BC2D-B0AC386A51F3}">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Build prototypes</a:t>
          </a:r>
        </a:p>
      </dsp:txBody>
      <dsp:txXfrm>
        <a:off x="4745088" y="90072"/>
        <a:ext cx="2114937" cy="897246"/>
      </dsp:txXfrm>
    </dsp:sp>
    <dsp:sp modelId="{7BD3726F-F96E-4D93-8F9C-3123C65F1878}">
      <dsp:nvSpPr>
        <dsp:cNvPr id="0" name=""/>
        <dsp:cNvSpPr/>
      </dsp:nvSpPr>
      <dsp:spPr>
        <a:xfrm>
          <a:off x="7228536" y="90072"/>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E0E624-C187-4A56-93D5-FD4012AFF199}">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ABC17A-2EBD-4717-8EC3-20E76E7F7EE9}">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Sort out your licensing</a:t>
          </a:r>
        </a:p>
      </dsp:txBody>
      <dsp:txXfrm>
        <a:off x="8318049" y="90072"/>
        <a:ext cx="2114937" cy="897246"/>
      </dsp:txXfrm>
    </dsp:sp>
    <dsp:sp modelId="{B48C1034-87EB-4201-B2EA-283DEABC353E}">
      <dsp:nvSpPr>
        <dsp:cNvPr id="0" name=""/>
        <dsp:cNvSpPr/>
      </dsp:nvSpPr>
      <dsp:spPr>
        <a:xfrm>
          <a:off x="82613" y="1727045"/>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0EC71-6B1C-4F83-B605-34D3E01563CB}">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A4D62B-F584-4B33-8F24-7741AFF48518}">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Offer and assign roles in TUG</a:t>
          </a:r>
        </a:p>
      </dsp:txBody>
      <dsp:txXfrm>
        <a:off x="1172126" y="1727045"/>
        <a:ext cx="2114937" cy="897246"/>
      </dsp:txXfrm>
    </dsp:sp>
    <dsp:sp modelId="{B6CF7232-4B15-4663-AAB3-85F9441D47C8}">
      <dsp:nvSpPr>
        <dsp:cNvPr id="0" name=""/>
        <dsp:cNvSpPr/>
      </dsp:nvSpPr>
      <dsp:spPr>
        <a:xfrm>
          <a:off x="3655575" y="1727045"/>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1B90B-8FC8-43EE-BD93-1E632F1217B2}">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FE7560-4FAA-4337-B6AD-B7C6D76D6A95}">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Engage users for feedback</a:t>
          </a:r>
        </a:p>
      </dsp:txBody>
      <dsp:txXfrm>
        <a:off x="4745088" y="1727045"/>
        <a:ext cx="2114937" cy="897246"/>
      </dsp:txXfrm>
    </dsp:sp>
    <dsp:sp modelId="{E7E90606-FF26-414E-942C-939BBC4A6F37}">
      <dsp:nvSpPr>
        <dsp:cNvPr id="0" name=""/>
        <dsp:cNvSpPr/>
      </dsp:nvSpPr>
      <dsp:spPr>
        <a:xfrm>
          <a:off x="7228536" y="172704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2419A7-69FE-4D52-9458-03EB31B25264}">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91141C-ED01-4128-9220-49ACCCE1A5B8}">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Data + Women!</a:t>
          </a:r>
        </a:p>
      </dsp:txBody>
      <dsp:txXfrm>
        <a:off x="8318049" y="1727045"/>
        <a:ext cx="2114937" cy="897246"/>
      </dsp:txXfrm>
    </dsp:sp>
    <dsp:sp modelId="{9C13D495-3D35-48A0-98EA-AE2800181EE1}">
      <dsp:nvSpPr>
        <dsp:cNvPr id="0" name=""/>
        <dsp:cNvSpPr/>
      </dsp:nvSpPr>
      <dsp:spPr>
        <a:xfrm>
          <a:off x="82613" y="336401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C4468C-6C13-40DE-AAD4-EE83E3E21912}">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5E078B-5344-4FA6-B65F-C425CC172E89}">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Guest speakers from Tableau + local community</a:t>
          </a:r>
        </a:p>
      </dsp:txBody>
      <dsp:txXfrm>
        <a:off x="1172126" y="3364019"/>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EE789B-F446-40F0-90DB-21DF67B4B72F}" type="datetimeFigureOut">
              <a:rPr lang="en-US" smtClean="0"/>
              <a:t>10/23/2019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3111FA-EB71-473E-9D0E-FBB5FF785E33}" type="slidenum">
              <a:rPr lang="en-US" smtClean="0"/>
              <a:t>‹#›</a:t>
            </a:fld>
            <a:endParaRPr lang="en-US"/>
          </a:p>
        </p:txBody>
      </p:sp>
    </p:spTree>
    <p:extLst>
      <p:ext uri="{BB962C8B-B14F-4D97-AF65-F5344CB8AC3E}">
        <p14:creationId xmlns:p14="http://schemas.microsoft.com/office/powerpoint/2010/main" val="574380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ableau.com/solutions/gallery/starter-kit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tableau.com/learn/whitepapers/SGCustChamp-Onboarding-Enablement-Checklis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Analytics Strategy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How can the team/user fully utilize tableau. Analytics needs . Is Tableau the right tool? What would the roadmap look like for the outcomes.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p>
          <a:p>
            <a:pPr marL="0" indent="0">
              <a:buFont typeface="Arial" panose="020B0604020202020204" pitchFamily="34" charset="0"/>
              <a:buNone/>
            </a:pPr>
            <a:r>
              <a:rPr lang="en-US" b="1" dirty="0"/>
              <a:t>Data Engineering/ </a:t>
            </a:r>
            <a:r>
              <a:rPr lang="en-US" b="1" dirty="0" err="1"/>
              <a:t>DataOps</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Have your systems/data layers prepared and ready for consumption</a:t>
            </a:r>
            <a:endParaRPr lang="en-US" dirty="0"/>
          </a:p>
          <a:p>
            <a:pPr marL="171450" indent="-171450">
              <a:buFont typeface="Arial" panose="020B0604020202020204" pitchFamily="34" charset="0"/>
              <a:buChar char="•"/>
            </a:pPr>
            <a:r>
              <a:rPr lang="en-US" dirty="0"/>
              <a:t>Build an agile architecture for your data layers. </a:t>
            </a:r>
          </a:p>
          <a:p>
            <a:pPr marL="171450" indent="-171450">
              <a:buFont typeface="Arial" panose="020B0604020202020204" pitchFamily="34" charset="0"/>
              <a:buChar char="•"/>
            </a:pPr>
            <a:r>
              <a:rPr lang="en-US" dirty="0"/>
              <a:t>Your data must ideally be cleaned and prepared at a basic level for users to start their training.</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Strong metadata and published data sources</a:t>
            </a: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Setup your server architecture for success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Have monitoring enabled on your tableau server, ensure there is proactive monitor performance </a:t>
            </a:r>
          </a:p>
          <a:p>
            <a:pPr marL="171450" indent="-171450">
              <a:buFont typeface="Arial" panose="020B0604020202020204" pitchFamily="34" charset="0"/>
              <a:buChar char="•"/>
            </a:pPr>
            <a:r>
              <a:rPr lang="en-US" dirty="0"/>
              <a:t>Define criteria to segment your users as creators or explorers or viewers. What is their role? How do they plan on working with the data?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Live vs extract</a:t>
            </a:r>
          </a:p>
          <a:p>
            <a:r>
              <a:rPr lang="en-US" sz="1200" b="0" i="0" u="none" strike="noStrike" kern="1200" baseline="0" dirty="0">
                <a:solidFill>
                  <a:schemeClr val="tx1"/>
                </a:solidFill>
                <a:latin typeface="+mn-lt"/>
                <a:ea typeface="+mn-ea"/>
                <a:cs typeface="+mn-cs"/>
              </a:rPr>
              <a:t>•Process for creating and sharing metadata</a:t>
            </a:r>
          </a:p>
          <a:p>
            <a:r>
              <a:rPr lang="en-US" sz="1200" b="0" i="0" u="none" strike="noStrike" kern="1200" baseline="0" dirty="0">
                <a:solidFill>
                  <a:schemeClr val="tx1"/>
                </a:solidFill>
                <a:latin typeface="+mn-lt"/>
                <a:ea typeface="+mn-ea"/>
                <a:cs typeface="+mn-cs"/>
              </a:rPr>
              <a:t>•Published and certified sources</a:t>
            </a:r>
          </a:p>
          <a:p>
            <a:r>
              <a:rPr lang="en-US" sz="1200" b="0" i="0" u="none" strike="noStrike" kern="1200" baseline="0" dirty="0">
                <a:solidFill>
                  <a:schemeClr val="tx1"/>
                </a:solidFill>
                <a:latin typeface="+mn-lt"/>
                <a:ea typeface="+mn-ea"/>
                <a:cs typeface="+mn-cs"/>
              </a:rPr>
              <a:t>•Data stewards in “the business”</a:t>
            </a:r>
          </a:p>
          <a:p>
            <a:pPr marL="171450" indent="-171450">
              <a:buFont typeface="Arial" panose="020B0604020202020204" pitchFamily="34" charset="0"/>
              <a:buChar char="•"/>
            </a:pPr>
            <a:endParaRPr lang="en-US" dirty="0"/>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Server onboarding</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Project structure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Data source + Viz performance</a:t>
            </a:r>
            <a:endParaRPr lang="en-US" sz="1200" b="0" i="0" u="none" strike="noStrike" kern="1200" baseline="0" dirty="0">
              <a:solidFill>
                <a:schemeClr val="tx1"/>
              </a:solidFill>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Content Governance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Ease of Access is critical</a:t>
            </a:r>
          </a:p>
          <a:p>
            <a:pPr marL="171450" indent="-171450">
              <a:buFont typeface="Arial" panose="020B0604020202020204" pitchFamily="34" charset="0"/>
              <a:buChar char="•"/>
            </a:pPr>
            <a:r>
              <a:rPr lang="en-US" dirty="0"/>
              <a:t>Make it easy for the users to reach out to you. Whether it is through a common channel or a shared service like IT, make sure users can know or get to whom to reach out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Define role based mapping to categorize users</a:t>
            </a:r>
            <a:endParaRPr lang="en-US" dirty="0"/>
          </a:p>
          <a:p>
            <a:pPr marL="171450" indent="-171450">
              <a:buFont typeface="Arial" panose="020B0604020202020204" pitchFamily="34" charset="0"/>
              <a:buChar char="•"/>
            </a:pPr>
            <a:r>
              <a:rPr lang="en-US" dirty="0"/>
              <a:t>Use Authorization forms or a system to ensure users can request access to specific datasets. You would have already decided upon your project, group level access security.</a:t>
            </a:r>
          </a:p>
          <a:p>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3</a:t>
            </a:fld>
            <a:endParaRPr lang="en-US"/>
          </a:p>
        </p:txBody>
      </p:sp>
    </p:spTree>
    <p:extLst>
      <p:ext uri="{BB962C8B-B14F-4D97-AF65-F5344CB8AC3E}">
        <p14:creationId xmlns:p14="http://schemas.microsoft.com/office/powerpoint/2010/main" val="2442090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metrics that matter for measuring user engagement are Traffic, Users and Content.</a:t>
            </a:r>
          </a:p>
          <a:p>
            <a:r>
              <a:rPr lang="en-US" sz="1200" b="0" i="0" kern="1200" dirty="0">
                <a:solidFill>
                  <a:schemeClr val="tx1"/>
                </a:solidFill>
                <a:effectLst/>
                <a:latin typeface="+mn-lt"/>
                <a:ea typeface="+mn-ea"/>
                <a:cs typeface="+mn-cs"/>
              </a:rPr>
              <a:t>Administrative views are dashboards that are included with Tableau Server and help you understand how users are interacting with content. Traffic to views, </a:t>
            </a:r>
            <a:r>
              <a:rPr lang="en-US" sz="1200" b="0" i="0" kern="1200" dirty="0" err="1">
                <a:solidFill>
                  <a:schemeClr val="tx1"/>
                </a:solidFill>
                <a:effectLst/>
                <a:latin typeface="+mn-lt"/>
                <a:ea typeface="+mn-ea"/>
                <a:cs typeface="+mn-cs"/>
              </a:rPr>
              <a:t>datasources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can help understand the most popular content or page.</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12</a:t>
            </a:fld>
            <a:endParaRPr lang="en-US"/>
          </a:p>
        </p:txBody>
      </p:sp>
    </p:spTree>
    <p:extLst>
      <p:ext uri="{BB962C8B-B14F-4D97-AF65-F5344CB8AC3E}">
        <p14:creationId xmlns:p14="http://schemas.microsoft.com/office/powerpoint/2010/main" val="1870633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 Community network diagram for your community of practice</a:t>
            </a:r>
          </a:p>
          <a:p>
            <a:endParaRPr lang="en-US" dirty="0"/>
          </a:p>
          <a:p>
            <a:r>
              <a:rPr lang="en-US" sz="1200" b="0" i="0" u="none" strike="noStrike" kern="1200" baseline="0" dirty="0">
                <a:solidFill>
                  <a:schemeClr val="tx1"/>
                </a:solidFill>
                <a:latin typeface="+mn-lt"/>
                <a:ea typeface="+mn-ea"/>
                <a:cs typeface="+mn-cs"/>
              </a:rPr>
              <a:t>”Places” for people to come together</a:t>
            </a:r>
          </a:p>
          <a:p>
            <a:r>
              <a:rPr lang="sv-SE" sz="1200" b="0" i="0" u="none" strike="noStrike" kern="1200" baseline="0" dirty="0">
                <a:solidFill>
                  <a:schemeClr val="tx1"/>
                </a:solidFill>
                <a:latin typeface="+mn-lt"/>
                <a:ea typeface="+mn-ea"/>
                <a:cs typeface="+mn-cs"/>
              </a:rPr>
              <a:t>•An internal Tableau intranet site</a:t>
            </a:r>
          </a:p>
          <a:p>
            <a:r>
              <a:rPr lang="en-US" sz="1200" b="0" i="0" u="none" strike="noStrike" kern="1200" baseline="0" dirty="0">
                <a:solidFill>
                  <a:schemeClr val="tx1"/>
                </a:solidFill>
                <a:latin typeface="+mn-lt"/>
                <a:ea typeface="+mn-ea"/>
                <a:cs typeface="+mn-cs"/>
              </a:rPr>
              <a:t>•A Tableau channel in Slack or other group chat platform</a:t>
            </a:r>
          </a:p>
          <a:p>
            <a:r>
              <a:rPr lang="en-US" sz="1200" b="0" i="0" u="none" strike="noStrike" kern="1200" baseline="0" dirty="0">
                <a:solidFill>
                  <a:schemeClr val="tx1"/>
                </a:solidFill>
                <a:latin typeface="+mn-lt"/>
                <a:ea typeface="+mn-ea"/>
                <a:cs typeface="+mn-cs"/>
              </a:rPr>
              <a:t>•Monthly newsletters with tips and tricks, events, resources, and sharing of use cases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Collaboration Platform:</a:t>
            </a:r>
          </a:p>
          <a:p>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Social Capital </a:t>
            </a:r>
            <a:r>
              <a:rPr lang="en-US" dirty="0"/>
              <a:t>: Building informal connections to strengthen members’ community by sharing expertise and learning from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Community of Practice: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Establish regular communication and meeting cadence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person face to face meetings to strengthen relationships</a:t>
            </a:r>
          </a:p>
          <a:p>
            <a:endParaRPr lang="en-US" dirty="0"/>
          </a:p>
          <a:p>
            <a:endParaRPr lang="en-US" dirty="0"/>
          </a:p>
          <a:p>
            <a:r>
              <a:rPr lang="en-US" b="1" dirty="0"/>
              <a:t>Viz Games:</a:t>
            </a:r>
          </a:p>
          <a:p>
            <a:endParaRPr lang="en-US" dirty="0"/>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Makeover Monthlies</a:t>
            </a:r>
          </a:p>
          <a:p>
            <a:r>
              <a:rPr lang="en-US" sz="1200" b="0" i="0" u="none" strike="noStrike" kern="1200" baseline="0" dirty="0">
                <a:solidFill>
                  <a:schemeClr val="tx1"/>
                </a:solidFill>
                <a:latin typeface="+mn-lt"/>
                <a:ea typeface="+mn-ea"/>
                <a:cs typeface="+mn-cs"/>
              </a:rPr>
              <a:t>•Run an Iron Viz</a:t>
            </a:r>
          </a:p>
          <a:p>
            <a:r>
              <a:rPr lang="en-US" sz="1200" b="0" i="0" u="none" strike="noStrike" kern="1200" baseline="0" dirty="0">
                <a:solidFill>
                  <a:schemeClr val="tx1"/>
                </a:solidFill>
                <a:latin typeface="+mn-lt"/>
                <a:ea typeface="+mn-ea"/>
                <a:cs typeface="+mn-cs"/>
              </a:rPr>
              <a:t>•Viz Hack-a-thons</a:t>
            </a:r>
          </a:p>
          <a:p>
            <a:r>
              <a:rPr lang="en-US" sz="1200" b="0" i="0" u="none" strike="noStrike" kern="1200" baseline="0" dirty="0">
                <a:solidFill>
                  <a:schemeClr val="tx1"/>
                </a:solidFill>
                <a:latin typeface="+mn-lt"/>
                <a:ea typeface="+mn-ea"/>
                <a:cs typeface="+mn-cs"/>
              </a:rPr>
              <a:t>•Loads of variations</a:t>
            </a:r>
          </a:p>
          <a:p>
            <a:r>
              <a:rPr lang="en-US" sz="1200" b="1" i="0" u="none" strike="noStrike" kern="1200" baseline="0" dirty="0">
                <a:solidFill>
                  <a:schemeClr val="tx1"/>
                </a:solidFill>
                <a:latin typeface="+mn-lt"/>
                <a:ea typeface="+mn-ea"/>
                <a:cs typeface="+mn-cs"/>
              </a:rPr>
              <a:t>Run Viz competitions</a:t>
            </a:r>
          </a:p>
          <a:p>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Champions:</a:t>
            </a:r>
          </a:p>
          <a:p>
            <a:endParaRPr lang="en-US" sz="1200" b="1"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Let them set an example and help drive engagement</a:t>
            </a:r>
          </a:p>
          <a:p>
            <a:r>
              <a:rPr lang="en-US" sz="1200" b="0" i="0" u="none" strike="noStrike" kern="1200" baseline="0" dirty="0">
                <a:solidFill>
                  <a:schemeClr val="tx1"/>
                </a:solidFill>
                <a:latin typeface="+mn-lt"/>
                <a:ea typeface="+mn-ea"/>
                <a:cs typeface="+mn-cs"/>
              </a:rPr>
              <a:t>•Speak at TUG meetings</a:t>
            </a:r>
          </a:p>
          <a:p>
            <a:r>
              <a:rPr lang="en-US" sz="1200" b="0" i="0" u="none" strike="noStrike" kern="1200" baseline="0" dirty="0">
                <a:solidFill>
                  <a:schemeClr val="tx1"/>
                </a:solidFill>
                <a:latin typeface="+mn-lt"/>
                <a:ea typeface="+mn-ea"/>
                <a:cs typeface="+mn-cs"/>
              </a:rPr>
              <a:t>•Proctor Skill belts</a:t>
            </a:r>
          </a:p>
          <a:p>
            <a:r>
              <a:rPr lang="en-US" sz="1200" b="0" i="0" u="none" strike="noStrike" kern="1200" baseline="0" dirty="0">
                <a:solidFill>
                  <a:schemeClr val="tx1"/>
                </a:solidFill>
                <a:latin typeface="+mn-lt"/>
                <a:ea typeface="+mn-ea"/>
                <a:cs typeface="+mn-cs"/>
              </a:rPr>
              <a:t>•Run Tableau Doctor Days</a:t>
            </a:r>
          </a:p>
          <a:p>
            <a:r>
              <a:rPr lang="en-US" sz="1200" b="0" i="0" u="none" strike="noStrike" kern="1200" baseline="0" dirty="0">
                <a:solidFill>
                  <a:schemeClr val="tx1"/>
                </a:solidFill>
                <a:latin typeface="+mn-lt"/>
                <a:ea typeface="+mn-ea"/>
                <a:cs typeface="+mn-cs"/>
              </a:rPr>
              <a:t>•Help run Viz competitions and present at Tableau Days</a:t>
            </a:r>
          </a:p>
          <a:p>
            <a:r>
              <a:rPr lang="en-US" sz="1200" b="0" i="0" u="none" strike="noStrike" kern="1200" baseline="0" dirty="0">
                <a:solidFill>
                  <a:schemeClr val="tx1"/>
                </a:solidFill>
                <a:latin typeface="+mn-lt"/>
                <a:ea typeface="+mn-ea"/>
                <a:cs typeface="+mn-cs"/>
              </a:rPr>
              <a:t>•Represent externally</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Find and Promote</a:t>
            </a:r>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13</a:t>
            </a:fld>
            <a:endParaRPr lang="en-US"/>
          </a:p>
        </p:txBody>
      </p:sp>
    </p:spTree>
    <p:extLst>
      <p:ext uri="{BB962C8B-B14F-4D97-AF65-F5344CB8AC3E}">
        <p14:creationId xmlns:p14="http://schemas.microsoft.com/office/powerpoint/2010/main" val="1027940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Being part of a community helps foster higher quality work and engages everyone.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Licensing</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Users can get confused with the types of licenses to buy. </a:t>
            </a:r>
          </a:p>
          <a:p>
            <a:pPr marL="171450" indent="-171450">
              <a:buFont typeface="Arial" panose="020B0604020202020204" pitchFamily="34" charset="0"/>
              <a:buChar char="•"/>
            </a:pPr>
            <a:r>
              <a:rPr lang="en-US" dirty="0"/>
              <a:t>Having a quote tracker helps to track requests</a:t>
            </a:r>
          </a:p>
          <a:p>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15</a:t>
            </a:fld>
            <a:endParaRPr lang="en-US"/>
          </a:p>
        </p:txBody>
      </p:sp>
    </p:spTree>
    <p:extLst>
      <p:ext uri="{BB962C8B-B14F-4D97-AF65-F5344CB8AC3E}">
        <p14:creationId xmlns:p14="http://schemas.microsoft.com/office/powerpoint/2010/main" val="196525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 : </a:t>
            </a:r>
            <a:r>
              <a:rPr lang="en-US" sz="1200" b="1" i="0" u="none" strike="noStrike" kern="1200" baseline="0" dirty="0">
                <a:solidFill>
                  <a:schemeClr val="tx1"/>
                </a:solidFill>
                <a:latin typeface="+mn-lt"/>
                <a:ea typeface="+mn-ea"/>
                <a:cs typeface="+mn-cs"/>
              </a:rPr>
              <a:t>Skill Belts in a Box | Our Journey from TC’18</a:t>
            </a:r>
          </a:p>
          <a:p>
            <a:r>
              <a:rPr lang="en-US" dirty="0"/>
              <a:t>gamifies your team's learning, encouraging individual members to make progress toward data visualization mastery!</a:t>
            </a:r>
          </a:p>
          <a:p>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16</a:t>
            </a:fld>
            <a:endParaRPr lang="en-US"/>
          </a:p>
        </p:txBody>
      </p:sp>
    </p:spTree>
    <p:extLst>
      <p:ext uri="{BB962C8B-B14F-4D97-AF65-F5344CB8AC3E}">
        <p14:creationId xmlns:p14="http://schemas.microsoft.com/office/powerpoint/2010/main" val="417051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4</a:t>
            </a:fld>
            <a:endParaRPr lang="en-US"/>
          </a:p>
        </p:txBody>
      </p:sp>
    </p:spTree>
    <p:extLst>
      <p:ext uri="{BB962C8B-B14F-4D97-AF65-F5344CB8AC3E}">
        <p14:creationId xmlns:p14="http://schemas.microsoft.com/office/powerpoint/2010/main" val="608885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Tableau provides official training videos at </a:t>
            </a:r>
            <a:r>
              <a:rPr lang="en-US" sz="1200" b="0" i="0" u="none" strike="noStrike" kern="1200" dirty="0">
                <a:solidFill>
                  <a:schemeClr val="bg1"/>
                </a:solidFill>
                <a:effectLst/>
                <a:latin typeface="+mn-lt"/>
                <a:ea typeface="+mn-ea"/>
                <a:cs typeface="+mn-cs"/>
              </a:rPr>
              <a:t>https://www.tableau.com › learn</a:t>
            </a:r>
            <a:br>
              <a:rPr lang="en-US" sz="1200" b="0" i="0" kern="1200" dirty="0">
                <a:solidFill>
                  <a:schemeClr val="bg1"/>
                </a:solidFill>
                <a:effectLst/>
                <a:latin typeface="+mn-lt"/>
                <a:ea typeface="+mn-ea"/>
                <a:cs typeface="+mn-cs"/>
              </a:rPr>
            </a:br>
            <a:r>
              <a:rPr lang="en-US" sz="1200" b="0" i="0" kern="1200" dirty="0">
                <a:solidFill>
                  <a:schemeClr val="bg1"/>
                </a:solidFill>
                <a:effectLst/>
                <a:latin typeface="+mn-lt"/>
                <a:ea typeface="+mn-ea"/>
                <a:cs typeface="+mn-cs"/>
              </a:rPr>
              <a:t>Tableau starter kits help </a:t>
            </a:r>
            <a:r>
              <a:rPr lang="en-US" sz="1200" b="0" i="0" kern="1200" dirty="0">
                <a:solidFill>
                  <a:schemeClr val="tx1"/>
                </a:solidFill>
                <a:effectLst/>
                <a:latin typeface="+mn-lt"/>
                <a:ea typeface="+mn-ea"/>
                <a:cs typeface="+mn-cs"/>
              </a:rPr>
              <a:t>see and understand your data with Tableau.</a:t>
            </a:r>
            <a:r>
              <a:rPr lang="en-US" sz="1200" b="0" i="0" kern="1200" dirty="0">
                <a:solidFill>
                  <a:schemeClr val="bg1"/>
                </a:solidFill>
                <a:effectLst/>
                <a:latin typeface="+mn-lt"/>
                <a:ea typeface="+mn-ea"/>
                <a:cs typeface="+mn-cs"/>
              </a:rPr>
              <a:t> </a:t>
            </a:r>
            <a:r>
              <a:rPr lang="en-US" dirty="0">
                <a:solidFill>
                  <a:schemeClr val="bg1"/>
                </a:solidFill>
                <a:hlinkClick r:id="rId3">
                  <a:extLst>
                    <a:ext uri="{A12FA001-AC4F-418D-AE19-62706E023703}">
                      <ahyp:hlinkClr xmlns:ahyp="http://schemas.microsoft.com/office/drawing/2018/hyperlinkcolor" val="tx"/>
                    </a:ext>
                  </a:extLst>
                </a:hlinkClick>
              </a:rPr>
              <a:t>https://www.tableau.com/solutions/gallery/starter-kits</a:t>
            </a:r>
            <a:endParaRPr lang="en-US" dirty="0">
              <a:solidFill>
                <a:schemeClr val="bg1"/>
              </a:solidFill>
            </a:endParaRPr>
          </a:p>
          <a:p>
            <a:r>
              <a:rPr lang="en-US" dirty="0">
                <a:solidFill>
                  <a:schemeClr val="bg1"/>
                </a:solidFill>
              </a:rPr>
              <a:t>Tableau also suggests an onboarding and enablement checklist </a:t>
            </a:r>
            <a:r>
              <a:rPr lang="en-US" sz="1200" b="0" i="0" kern="1200" dirty="0">
                <a:solidFill>
                  <a:schemeClr val="tx1"/>
                </a:solidFill>
                <a:effectLst/>
                <a:latin typeface="+mn-lt"/>
                <a:ea typeface="+mn-ea"/>
                <a:cs typeface="+mn-cs"/>
              </a:rPr>
              <a:t>to assess your workforce's training and enablement needs and build a plan to bridge any gaps as the next step</a:t>
            </a:r>
            <a:r>
              <a:rPr lang="en-US" dirty="0">
                <a:hlinkClick r:id="rId4"/>
              </a:rPr>
              <a:t>https://www.tableau.com/learn/whitepapers/SGCustChamp-Onboarding-Enablement-Checklist</a:t>
            </a:r>
            <a:endParaRPr lang="en-US" dirty="0"/>
          </a:p>
          <a:p>
            <a:endParaRPr lang="en-US" dirty="0">
              <a:solidFill>
                <a:schemeClr val="bg1"/>
              </a:solidFill>
            </a:endParaRPr>
          </a:p>
          <a:p>
            <a:r>
              <a:rPr lang="en-US" sz="1200" b="0" i="0" kern="1200" dirty="0">
                <a:solidFill>
                  <a:schemeClr val="tx1"/>
                </a:solidFill>
                <a:effectLst/>
                <a:latin typeface="+mn-lt"/>
                <a:ea typeface="+mn-ea"/>
                <a:cs typeface="+mn-cs"/>
              </a:rPr>
              <a:t>Tableau eLearning is web-based training you can consume at your own pace. Courses are interactive and designed to help you learn how to use Tableau, regardless of your skill level. Hands-on activities and knowledge checks ensure you retain what you learn. Helps in guided learning for the users as it Role based (Creator vs Explorer).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Tableau has a wonderful community of practitioners, teachers and learners who are willing to teach, contribute and spread their knowledge.  Blogs and articles, as well Tableau public are good inspirations for users who are new to Tableau.</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Remember, it might also overwhelm them so you need to balance it out.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Tableau knowledge base and whitepapers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solidFill>
                <a:schemeClr val="bg1"/>
              </a:solidFill>
            </a:endParaRPr>
          </a:p>
        </p:txBody>
      </p:sp>
      <p:sp>
        <p:nvSpPr>
          <p:cNvPr id="4" name="Slide Number Placeholder 3"/>
          <p:cNvSpPr>
            <a:spLocks noGrp="1"/>
          </p:cNvSpPr>
          <p:nvPr>
            <p:ph type="sldNum" sz="quarter" idx="5"/>
          </p:nvPr>
        </p:nvSpPr>
        <p:spPr/>
        <p:txBody>
          <a:bodyPr/>
          <a:lstStyle/>
          <a:p>
            <a:fld id="{7D3111FA-EB71-473E-9D0E-FBB5FF785E33}" type="slidenum">
              <a:rPr lang="en-US" smtClean="0"/>
              <a:t>5</a:t>
            </a:fld>
            <a:endParaRPr lang="en-US"/>
          </a:p>
        </p:txBody>
      </p:sp>
    </p:spTree>
    <p:extLst>
      <p:ext uri="{BB962C8B-B14F-4D97-AF65-F5344CB8AC3E}">
        <p14:creationId xmlns:p14="http://schemas.microsoft.com/office/powerpoint/2010/main" val="2353756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part of our onboarding checklist, We start off with pointing the users to Tableau provided official training videos. We then go through our internal onboarding toolkit / checklist .</a:t>
            </a:r>
          </a:p>
          <a:p>
            <a:endParaRPr lang="en-US" dirty="0"/>
          </a:p>
          <a:p>
            <a:r>
              <a:rPr lang="en-US" dirty="0"/>
              <a:t>We organize Tableau Tuesday training hours, webinars where any one can hop on and listen to the topic of the day. Topics range from basics to advanced, as well as specific topics users might have requested for.</a:t>
            </a:r>
          </a:p>
          <a:p>
            <a:endParaRPr lang="en-US" dirty="0"/>
          </a:p>
          <a:p>
            <a:r>
              <a:rPr lang="en-US" dirty="0"/>
              <a:t>We also organizing 1:1 trainings to new/existing users, Department trainings and group classroom </a:t>
            </a:r>
            <a:r>
              <a:rPr lang="en-US" dirty="0" err="1"/>
              <a:t>wors</a:t>
            </a:r>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6</a:t>
            </a:fld>
            <a:endParaRPr lang="en-US"/>
          </a:p>
        </p:txBody>
      </p:sp>
    </p:spTree>
    <p:extLst>
      <p:ext uri="{BB962C8B-B14F-4D97-AF65-F5344CB8AC3E}">
        <p14:creationId xmlns:p14="http://schemas.microsoft.com/office/powerpoint/2010/main" val="2000167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Tableau day are usually full day events that Tableau can help organize,</a:t>
            </a:r>
            <a:r>
              <a:rPr lang="en-US" sz="1200" b="0" i="0" u="none" strike="noStrike" kern="1200" baseline="0" dirty="0">
                <a:solidFill>
                  <a:schemeClr val="tx1"/>
                </a:solidFill>
                <a:latin typeface="+mn-lt"/>
                <a:ea typeface="+mn-ea"/>
                <a:cs typeface="+mn-cs"/>
              </a:rPr>
              <a:t> Company-wide Event to Share Stories</a:t>
            </a:r>
            <a:r>
              <a:rPr lang="en-US" dirty="0"/>
              <a:t> where they present </a:t>
            </a:r>
            <a:r>
              <a:rPr lang="en-US" sz="1200" b="0" i="0" kern="1200" dirty="0">
                <a:solidFill>
                  <a:schemeClr val="tx1"/>
                </a:solidFill>
                <a:effectLst/>
                <a:latin typeface="+mn-lt"/>
                <a:ea typeface="+mn-ea"/>
                <a:cs typeface="+mn-cs"/>
              </a:rPr>
              <a:t>New Features/Functionality, Key notes, </a:t>
            </a:r>
            <a:r>
              <a:rPr lang="en-US" dirty="0"/>
              <a:t>use cases, product updates, hands-on working sessions, technical discussions and internal training as well as Q&amp;A.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Internal teams sharing their work in Tableau</a:t>
            </a:r>
          </a:p>
          <a:p>
            <a:endParaRPr lang="en-US" dirty="0"/>
          </a:p>
          <a:p>
            <a:endParaRPr lang="en-US" dirty="0"/>
          </a:p>
          <a:p>
            <a:r>
              <a:rPr lang="en-US" dirty="0"/>
              <a:t>Lunch &amp; Learn  : </a:t>
            </a:r>
            <a:r>
              <a:rPr lang="en-US" sz="1200" b="1" i="0" kern="1200" dirty="0">
                <a:solidFill>
                  <a:schemeClr val="tx1"/>
                </a:solidFill>
                <a:effectLst/>
                <a:latin typeface="+mn-lt"/>
                <a:ea typeface="+mn-ea"/>
                <a:cs typeface="+mn-cs"/>
              </a:rPr>
              <a:t>Lunch-and-learn</a:t>
            </a:r>
            <a:r>
              <a:rPr lang="en-US" sz="1200" b="0" i="0" kern="1200" dirty="0">
                <a:solidFill>
                  <a:schemeClr val="tx1"/>
                </a:solidFill>
                <a:effectLst/>
                <a:latin typeface="+mn-lt"/>
                <a:ea typeface="+mn-ea"/>
                <a:cs typeface="+mn-cs"/>
              </a:rPr>
              <a:t> events are an informal option to help users </a:t>
            </a:r>
            <a:r>
              <a:rPr lang="en-US" sz="1200" b="1" i="0" kern="1200" dirty="0">
                <a:solidFill>
                  <a:schemeClr val="tx1"/>
                </a:solidFill>
                <a:effectLst/>
                <a:latin typeface="+mn-lt"/>
                <a:ea typeface="+mn-ea"/>
                <a:cs typeface="+mn-cs"/>
              </a:rPr>
              <a:t>learn</a:t>
            </a:r>
            <a:r>
              <a:rPr lang="en-US" sz="1200" b="0" i="0" kern="1200" dirty="0">
                <a:solidFill>
                  <a:schemeClr val="tx1"/>
                </a:solidFill>
                <a:effectLst/>
                <a:latin typeface="+mn-lt"/>
                <a:ea typeface="+mn-ea"/>
                <a:cs typeface="+mn-cs"/>
              </a:rPr>
              <a:t> from each other. Schedule a monthly, lunchtime meeting where people can bring their food in and listen, or if possible, even arrange for food to be brought in. This will definitely increase your attendance 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Dedicated Tableau Tech talks: </a:t>
            </a:r>
            <a:r>
              <a:rPr lang="en-US" dirty="0"/>
              <a:t>Helping people gain insight into their data to solve unexpected problems is what drives Tableau. They</a:t>
            </a:r>
            <a:r>
              <a:rPr lang="en-US" sz="1200" b="0" i="0" kern="1200" dirty="0">
                <a:solidFill>
                  <a:schemeClr val="tx1"/>
                </a:solidFill>
                <a:effectLst/>
                <a:latin typeface="+mn-lt"/>
                <a:ea typeface="+mn-ea"/>
                <a:cs typeface="+mn-cs"/>
              </a:rPr>
              <a:t> can help organize webinar series on multiple topics for your own organization as well! Topics can range from Visual analysis, Introduction, Excel with Tableau, Calculations, Dashboard, Table calcs, Joins </a:t>
            </a:r>
            <a:r>
              <a:rPr lang="en-US" sz="1200" b="0" i="0" kern="1200" dirty="0" err="1">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7</a:t>
            </a:fld>
            <a:endParaRPr lang="en-US"/>
          </a:p>
        </p:txBody>
      </p:sp>
    </p:spTree>
    <p:extLst>
      <p:ext uri="{BB962C8B-B14F-4D97-AF65-F5344CB8AC3E}">
        <p14:creationId xmlns:p14="http://schemas.microsoft.com/office/powerpoint/2010/main" val="1468565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Analysts vs Executives</a:t>
            </a:r>
          </a:p>
          <a:p>
            <a:pPr lvl="1"/>
            <a:r>
              <a:rPr lang="en-US" dirty="0"/>
              <a:t>Creators vs viewers</a:t>
            </a:r>
          </a:p>
          <a:p>
            <a:pPr lvl="1"/>
            <a:r>
              <a:rPr lang="en-US" dirty="0"/>
              <a:t>Expertise and Learning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 from the data your audience works with. Demo data can only take you so far. </a:t>
            </a:r>
            <a:r>
              <a:rPr lang="en-US" sz="1200" b="0" i="0" kern="1200" dirty="0">
                <a:solidFill>
                  <a:schemeClr val="tx1"/>
                </a:solidFill>
                <a:effectLst/>
                <a:latin typeface="+mn-lt"/>
                <a:ea typeface="+mn-ea"/>
                <a:cs typeface="+mn-cs"/>
              </a:rPr>
              <a:t>To help users understand the skills needed for their job function and license type, publish learning plans for each of the roles: Site Admins, Project Leaders, Creators, Explorers, and Viewers.</a:t>
            </a:r>
            <a:endParaRPr lang="en-US" dirty="0"/>
          </a:p>
          <a:p>
            <a:pPr lvl="1"/>
            <a:r>
              <a:rPr lang="en-US" dirty="0"/>
              <a:t>Basics	</a:t>
            </a:r>
          </a:p>
          <a:p>
            <a:pPr lvl="1"/>
            <a:r>
              <a:rPr lang="en-US" dirty="0"/>
              <a:t>Desktop II and III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Promoting and reinforcing best practices helps in knowledge management</a:t>
            </a:r>
          </a:p>
          <a:p>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8</a:t>
            </a:fld>
            <a:endParaRPr lang="en-US"/>
          </a:p>
        </p:txBody>
      </p:sp>
    </p:spTree>
    <p:extLst>
      <p:ext uri="{BB962C8B-B14F-4D97-AF65-F5344CB8AC3E}">
        <p14:creationId xmlns:p14="http://schemas.microsoft.com/office/powerpoint/2010/main" val="1664346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Nurturing a community within your organization puts the power back in hands of the users who are closer to the data, than being with an IT or a BI team. You might have heard of or been implementing CI/CD, the two DevOps methodologies. But here we look at the third paradigm, which is even more critical, CE : Continuous Engagement</a:t>
            </a:r>
          </a:p>
          <a:p>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9</a:t>
            </a:fld>
            <a:endParaRPr lang="en-US"/>
          </a:p>
        </p:txBody>
      </p:sp>
    </p:spTree>
    <p:extLst>
      <p:ext uri="{BB962C8B-B14F-4D97-AF65-F5344CB8AC3E}">
        <p14:creationId xmlns:p14="http://schemas.microsoft.com/office/powerpoint/2010/main" val="3439500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Direct engagement includes viewing and interacting with a dashboard, connecting to a data source, and web authoring.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Indirect engagement includes subscriptions and alerts that are delivered to a user.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Different metrics can be used to measure these channels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Number of users logging in</a:t>
            </a:r>
          </a:p>
          <a:p>
            <a:r>
              <a:rPr lang="en-US" sz="1200" b="0" i="0" kern="1200" dirty="0">
                <a:solidFill>
                  <a:schemeClr val="tx1"/>
                </a:solidFill>
                <a:effectLst/>
                <a:latin typeface="+mn-lt"/>
                <a:ea typeface="+mn-ea"/>
                <a:cs typeface="+mn-cs"/>
              </a:rPr>
              <a:t>Last logged in date</a:t>
            </a:r>
          </a:p>
          <a:p>
            <a:r>
              <a:rPr lang="en-US" sz="1200" b="0" i="0" kern="1200" dirty="0">
                <a:solidFill>
                  <a:schemeClr val="tx1"/>
                </a:solidFill>
                <a:effectLst/>
                <a:latin typeface="+mn-lt"/>
                <a:ea typeface="+mn-ea"/>
                <a:cs typeface="+mn-cs"/>
              </a:rPr>
              <a:t>Most </a:t>
            </a:r>
            <a:r>
              <a:rPr lang="en-US" sz="1200" b="0" i="0" kern="1200">
                <a:solidFill>
                  <a:schemeClr val="tx1"/>
                </a:solidFill>
                <a:effectLst/>
                <a:latin typeface="+mn-lt"/>
                <a:ea typeface="+mn-ea"/>
                <a:cs typeface="+mn-cs"/>
              </a:rPr>
              <a:t>viewed workbooks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10</a:t>
            </a:fld>
            <a:endParaRPr lang="en-US"/>
          </a:p>
        </p:txBody>
      </p:sp>
    </p:spTree>
    <p:extLst>
      <p:ext uri="{BB962C8B-B14F-4D97-AF65-F5344CB8AC3E}">
        <p14:creationId xmlns:p14="http://schemas.microsoft.com/office/powerpoint/2010/main" val="1842549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Measurement helps your deployment to operate at scale and evolve. It helps you </a:t>
            </a:r>
          </a:p>
          <a:p>
            <a:r>
              <a:rPr lang="en-US" sz="1200" b="0" i="0" kern="1200" dirty="0">
                <a:solidFill>
                  <a:schemeClr val="tx1"/>
                </a:solidFill>
                <a:effectLst/>
                <a:latin typeface="+mn-lt"/>
                <a:ea typeface="+mn-ea"/>
                <a:cs typeface="+mn-cs"/>
              </a:rPr>
              <a:t>understand user behaviors—who is creating and consuming content and the quality,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relevance of the dashboards and data sources being published, and the use of certified versus sandbox. If content isn’t being consumed, you will be able to identify it and take the appropriate next steps.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Understanding the relationship between data sources and workbook content, users, and server performance, scalability, and sizing is a reliable way to look into current usage and future growth.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Open communication between Server Administrators and Site Administrators is needed to plan for new users and use cases on the platform. </a:t>
            </a:r>
          </a:p>
          <a:p>
            <a:endParaRPr lang="en-US" dirty="0"/>
          </a:p>
        </p:txBody>
      </p:sp>
      <p:sp>
        <p:nvSpPr>
          <p:cNvPr id="4" name="Slide Number Placeholder 3"/>
          <p:cNvSpPr>
            <a:spLocks noGrp="1"/>
          </p:cNvSpPr>
          <p:nvPr>
            <p:ph type="sldNum" sz="quarter" idx="5"/>
          </p:nvPr>
        </p:nvSpPr>
        <p:spPr/>
        <p:txBody>
          <a:bodyPr/>
          <a:lstStyle/>
          <a:p>
            <a:fld id="{7D3111FA-EB71-473E-9D0E-FBB5FF785E33}" type="slidenum">
              <a:rPr lang="en-US" smtClean="0"/>
              <a:t>11</a:t>
            </a:fld>
            <a:endParaRPr lang="en-US"/>
          </a:p>
        </p:txBody>
      </p:sp>
    </p:spTree>
    <p:extLst>
      <p:ext uri="{BB962C8B-B14F-4D97-AF65-F5344CB8AC3E}">
        <p14:creationId xmlns:p14="http://schemas.microsoft.com/office/powerpoint/2010/main" val="3738685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4B32-403B-4649-BEB9-AE0019A93D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171FDC-E31B-4888-B32C-D7B303712C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3F71FD-B8C3-4E99-8A18-7B54264E7313}"/>
              </a:ext>
            </a:extLst>
          </p:cNvPr>
          <p:cNvSpPr>
            <a:spLocks noGrp="1"/>
          </p:cNvSpPr>
          <p:nvPr>
            <p:ph type="dt" sz="half" idx="10"/>
          </p:nvPr>
        </p:nvSpPr>
        <p:spPr/>
        <p:txBody>
          <a:bodyPr/>
          <a:lstStyle/>
          <a:p>
            <a:fld id="{BFDC320A-E895-422B-959B-4F4E9BB5BD3C}" type="datetimeFigureOut">
              <a:rPr lang="en-US" smtClean="0"/>
              <a:t>10/23/2019</a:t>
            </a:fld>
            <a:endParaRPr lang="en-US"/>
          </a:p>
        </p:txBody>
      </p:sp>
      <p:sp>
        <p:nvSpPr>
          <p:cNvPr id="5" name="Footer Placeholder 4">
            <a:extLst>
              <a:ext uri="{FF2B5EF4-FFF2-40B4-BE49-F238E27FC236}">
                <a16:creationId xmlns:a16="http://schemas.microsoft.com/office/drawing/2014/main" id="{8A663149-400C-42BB-81AF-3AFDF3416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DDC15-F93D-4450-922F-32CFB584BC79}"/>
              </a:ext>
            </a:extLst>
          </p:cNvPr>
          <p:cNvSpPr>
            <a:spLocks noGrp="1"/>
          </p:cNvSpPr>
          <p:nvPr>
            <p:ph type="sldNum" sz="quarter" idx="12"/>
          </p:nvPr>
        </p:nvSpPr>
        <p:spPr/>
        <p:txBody>
          <a:bodyPr/>
          <a:lstStyle/>
          <a:p>
            <a:fld id="{33C03C17-0E04-457D-88DC-B47E970BA453}" type="slidenum">
              <a:rPr lang="en-US" smtClean="0"/>
              <a:t>‹#›</a:t>
            </a:fld>
            <a:endParaRPr lang="en-US"/>
          </a:p>
        </p:txBody>
      </p:sp>
    </p:spTree>
    <p:extLst>
      <p:ext uri="{BB962C8B-B14F-4D97-AF65-F5344CB8AC3E}">
        <p14:creationId xmlns:p14="http://schemas.microsoft.com/office/powerpoint/2010/main" val="306132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EB7B-0AB7-4570-99E8-7A060B24F0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29A813-E3AD-4EA5-AEED-9DA9A3AB4D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C18BA-5B1D-4A47-8B39-D9FE8C70AAF0}"/>
              </a:ext>
            </a:extLst>
          </p:cNvPr>
          <p:cNvSpPr>
            <a:spLocks noGrp="1"/>
          </p:cNvSpPr>
          <p:nvPr>
            <p:ph type="dt" sz="half" idx="10"/>
          </p:nvPr>
        </p:nvSpPr>
        <p:spPr/>
        <p:txBody>
          <a:bodyPr/>
          <a:lstStyle/>
          <a:p>
            <a:fld id="{BFDC320A-E895-422B-959B-4F4E9BB5BD3C}" type="datetimeFigureOut">
              <a:rPr lang="en-US" smtClean="0"/>
              <a:t>10/23/2019</a:t>
            </a:fld>
            <a:endParaRPr lang="en-US"/>
          </a:p>
        </p:txBody>
      </p:sp>
      <p:sp>
        <p:nvSpPr>
          <p:cNvPr id="5" name="Footer Placeholder 4">
            <a:extLst>
              <a:ext uri="{FF2B5EF4-FFF2-40B4-BE49-F238E27FC236}">
                <a16:creationId xmlns:a16="http://schemas.microsoft.com/office/drawing/2014/main" id="{339C9D49-7527-41C0-A98D-3AAD3604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7188D-4238-4EB5-AF4F-5701094EE28A}"/>
              </a:ext>
            </a:extLst>
          </p:cNvPr>
          <p:cNvSpPr>
            <a:spLocks noGrp="1"/>
          </p:cNvSpPr>
          <p:nvPr>
            <p:ph type="sldNum" sz="quarter" idx="12"/>
          </p:nvPr>
        </p:nvSpPr>
        <p:spPr/>
        <p:txBody>
          <a:bodyPr/>
          <a:lstStyle/>
          <a:p>
            <a:fld id="{33C03C17-0E04-457D-88DC-B47E970BA453}" type="slidenum">
              <a:rPr lang="en-US" smtClean="0"/>
              <a:t>‹#›</a:t>
            </a:fld>
            <a:endParaRPr lang="en-US"/>
          </a:p>
        </p:txBody>
      </p:sp>
    </p:spTree>
    <p:extLst>
      <p:ext uri="{BB962C8B-B14F-4D97-AF65-F5344CB8AC3E}">
        <p14:creationId xmlns:p14="http://schemas.microsoft.com/office/powerpoint/2010/main" val="3940157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D69C43-1ED9-4236-AA4B-0AA302E01A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B4EF2F-877E-41A2-853D-D3508DFA82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CBCE6-BFFA-450C-B802-02042A56F1EA}"/>
              </a:ext>
            </a:extLst>
          </p:cNvPr>
          <p:cNvSpPr>
            <a:spLocks noGrp="1"/>
          </p:cNvSpPr>
          <p:nvPr>
            <p:ph type="dt" sz="half" idx="10"/>
          </p:nvPr>
        </p:nvSpPr>
        <p:spPr/>
        <p:txBody>
          <a:bodyPr/>
          <a:lstStyle/>
          <a:p>
            <a:fld id="{BFDC320A-E895-422B-959B-4F4E9BB5BD3C}" type="datetimeFigureOut">
              <a:rPr lang="en-US" smtClean="0"/>
              <a:t>10/23/2019</a:t>
            </a:fld>
            <a:endParaRPr lang="en-US"/>
          </a:p>
        </p:txBody>
      </p:sp>
      <p:sp>
        <p:nvSpPr>
          <p:cNvPr id="5" name="Footer Placeholder 4">
            <a:extLst>
              <a:ext uri="{FF2B5EF4-FFF2-40B4-BE49-F238E27FC236}">
                <a16:creationId xmlns:a16="http://schemas.microsoft.com/office/drawing/2014/main" id="{0ABEED77-E576-4687-98F6-1978CAD1B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EEFFF-26CF-4752-B6F9-50D1A902D1DF}"/>
              </a:ext>
            </a:extLst>
          </p:cNvPr>
          <p:cNvSpPr>
            <a:spLocks noGrp="1"/>
          </p:cNvSpPr>
          <p:nvPr>
            <p:ph type="sldNum" sz="quarter" idx="12"/>
          </p:nvPr>
        </p:nvSpPr>
        <p:spPr/>
        <p:txBody>
          <a:bodyPr/>
          <a:lstStyle/>
          <a:p>
            <a:fld id="{33C03C17-0E04-457D-88DC-B47E970BA453}" type="slidenum">
              <a:rPr lang="en-US" smtClean="0"/>
              <a:t>‹#›</a:t>
            </a:fld>
            <a:endParaRPr lang="en-US"/>
          </a:p>
        </p:txBody>
      </p:sp>
    </p:spTree>
    <p:extLst>
      <p:ext uri="{BB962C8B-B14F-4D97-AF65-F5344CB8AC3E}">
        <p14:creationId xmlns:p14="http://schemas.microsoft.com/office/powerpoint/2010/main" val="1900856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886925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738E2-2507-415A-8AFB-0F375BD3F1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FD023A-3BFD-4986-9C86-093E84BE22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28EB4E-173B-4516-994C-3344515E75E1}"/>
              </a:ext>
            </a:extLst>
          </p:cNvPr>
          <p:cNvSpPr>
            <a:spLocks noGrp="1"/>
          </p:cNvSpPr>
          <p:nvPr>
            <p:ph type="dt" sz="half" idx="10"/>
          </p:nvPr>
        </p:nvSpPr>
        <p:spPr/>
        <p:txBody>
          <a:bodyPr/>
          <a:lstStyle/>
          <a:p>
            <a:fld id="{BFDC320A-E895-422B-959B-4F4E9BB5BD3C}" type="datetimeFigureOut">
              <a:rPr lang="en-US" smtClean="0"/>
              <a:t>10/23/2019</a:t>
            </a:fld>
            <a:endParaRPr lang="en-US"/>
          </a:p>
        </p:txBody>
      </p:sp>
      <p:sp>
        <p:nvSpPr>
          <p:cNvPr id="5" name="Footer Placeholder 4">
            <a:extLst>
              <a:ext uri="{FF2B5EF4-FFF2-40B4-BE49-F238E27FC236}">
                <a16:creationId xmlns:a16="http://schemas.microsoft.com/office/drawing/2014/main" id="{A94139CF-0DE9-48CE-9CAF-B27441A50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9EC30-2A03-4707-9D21-BF76C720E312}"/>
              </a:ext>
            </a:extLst>
          </p:cNvPr>
          <p:cNvSpPr>
            <a:spLocks noGrp="1"/>
          </p:cNvSpPr>
          <p:nvPr>
            <p:ph type="sldNum" sz="quarter" idx="12"/>
          </p:nvPr>
        </p:nvSpPr>
        <p:spPr/>
        <p:txBody>
          <a:bodyPr/>
          <a:lstStyle/>
          <a:p>
            <a:fld id="{33C03C17-0E04-457D-88DC-B47E970BA453}" type="slidenum">
              <a:rPr lang="en-US" smtClean="0"/>
              <a:t>‹#›</a:t>
            </a:fld>
            <a:endParaRPr lang="en-US"/>
          </a:p>
        </p:txBody>
      </p:sp>
    </p:spTree>
    <p:extLst>
      <p:ext uri="{BB962C8B-B14F-4D97-AF65-F5344CB8AC3E}">
        <p14:creationId xmlns:p14="http://schemas.microsoft.com/office/powerpoint/2010/main" val="2133117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36174-E745-4F5C-A8A3-EE6CFD5DEB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ED23CD-5023-4B08-9EE8-2D9A7A5B0A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F0E349-212E-4394-B3D8-DFCFB578B7DD}"/>
              </a:ext>
            </a:extLst>
          </p:cNvPr>
          <p:cNvSpPr>
            <a:spLocks noGrp="1"/>
          </p:cNvSpPr>
          <p:nvPr>
            <p:ph type="dt" sz="half" idx="10"/>
          </p:nvPr>
        </p:nvSpPr>
        <p:spPr/>
        <p:txBody>
          <a:bodyPr/>
          <a:lstStyle/>
          <a:p>
            <a:fld id="{BFDC320A-E895-422B-959B-4F4E9BB5BD3C}" type="datetimeFigureOut">
              <a:rPr lang="en-US" smtClean="0"/>
              <a:t>10/23/2019</a:t>
            </a:fld>
            <a:endParaRPr lang="en-US"/>
          </a:p>
        </p:txBody>
      </p:sp>
      <p:sp>
        <p:nvSpPr>
          <p:cNvPr id="5" name="Footer Placeholder 4">
            <a:extLst>
              <a:ext uri="{FF2B5EF4-FFF2-40B4-BE49-F238E27FC236}">
                <a16:creationId xmlns:a16="http://schemas.microsoft.com/office/drawing/2014/main" id="{0A418250-4951-46F4-8D74-7A710B6A1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E7450-836A-485D-8B63-4E72A5742551}"/>
              </a:ext>
            </a:extLst>
          </p:cNvPr>
          <p:cNvSpPr>
            <a:spLocks noGrp="1"/>
          </p:cNvSpPr>
          <p:nvPr>
            <p:ph type="sldNum" sz="quarter" idx="12"/>
          </p:nvPr>
        </p:nvSpPr>
        <p:spPr/>
        <p:txBody>
          <a:bodyPr/>
          <a:lstStyle/>
          <a:p>
            <a:fld id="{33C03C17-0E04-457D-88DC-B47E970BA453}" type="slidenum">
              <a:rPr lang="en-US" smtClean="0"/>
              <a:t>‹#›</a:t>
            </a:fld>
            <a:endParaRPr lang="en-US"/>
          </a:p>
        </p:txBody>
      </p:sp>
    </p:spTree>
    <p:extLst>
      <p:ext uri="{BB962C8B-B14F-4D97-AF65-F5344CB8AC3E}">
        <p14:creationId xmlns:p14="http://schemas.microsoft.com/office/powerpoint/2010/main" val="267813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65BA-5351-42A0-A6F2-A7679CB92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606976-6C35-4587-9343-11A2C05572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EEA68-44BA-4334-B4E3-905EA1527B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2A8EF0-73F6-49F2-9765-CD750DA82863}"/>
              </a:ext>
            </a:extLst>
          </p:cNvPr>
          <p:cNvSpPr>
            <a:spLocks noGrp="1"/>
          </p:cNvSpPr>
          <p:nvPr>
            <p:ph type="dt" sz="half" idx="10"/>
          </p:nvPr>
        </p:nvSpPr>
        <p:spPr/>
        <p:txBody>
          <a:bodyPr/>
          <a:lstStyle/>
          <a:p>
            <a:fld id="{BFDC320A-E895-422B-959B-4F4E9BB5BD3C}" type="datetimeFigureOut">
              <a:rPr lang="en-US" smtClean="0"/>
              <a:t>10/23/2019</a:t>
            </a:fld>
            <a:endParaRPr lang="en-US"/>
          </a:p>
        </p:txBody>
      </p:sp>
      <p:sp>
        <p:nvSpPr>
          <p:cNvPr id="6" name="Footer Placeholder 5">
            <a:extLst>
              <a:ext uri="{FF2B5EF4-FFF2-40B4-BE49-F238E27FC236}">
                <a16:creationId xmlns:a16="http://schemas.microsoft.com/office/drawing/2014/main" id="{DBBC260A-B52E-4DE2-8F95-03A04BDD7F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365FA5-1161-46DC-91B9-A02BE20FDD7B}"/>
              </a:ext>
            </a:extLst>
          </p:cNvPr>
          <p:cNvSpPr>
            <a:spLocks noGrp="1"/>
          </p:cNvSpPr>
          <p:nvPr>
            <p:ph type="sldNum" sz="quarter" idx="12"/>
          </p:nvPr>
        </p:nvSpPr>
        <p:spPr/>
        <p:txBody>
          <a:bodyPr/>
          <a:lstStyle/>
          <a:p>
            <a:fld id="{33C03C17-0E04-457D-88DC-B47E970BA453}" type="slidenum">
              <a:rPr lang="en-US" smtClean="0"/>
              <a:t>‹#›</a:t>
            </a:fld>
            <a:endParaRPr lang="en-US"/>
          </a:p>
        </p:txBody>
      </p:sp>
    </p:spTree>
    <p:extLst>
      <p:ext uri="{BB962C8B-B14F-4D97-AF65-F5344CB8AC3E}">
        <p14:creationId xmlns:p14="http://schemas.microsoft.com/office/powerpoint/2010/main" val="1837731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961A-593D-485F-AD03-C4D6D0F93E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9A4C0-1019-478A-8095-B3D913C347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51E185-E872-44AF-BF43-20205BCF86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079D10-001B-4306-8FDF-13D623AD19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97B6C-FC4F-47AB-B219-C053EEFA82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A0D6E9-8BDE-471D-8C70-B64790E7F69B}"/>
              </a:ext>
            </a:extLst>
          </p:cNvPr>
          <p:cNvSpPr>
            <a:spLocks noGrp="1"/>
          </p:cNvSpPr>
          <p:nvPr>
            <p:ph type="dt" sz="half" idx="10"/>
          </p:nvPr>
        </p:nvSpPr>
        <p:spPr/>
        <p:txBody>
          <a:bodyPr/>
          <a:lstStyle/>
          <a:p>
            <a:fld id="{BFDC320A-E895-422B-959B-4F4E9BB5BD3C}" type="datetimeFigureOut">
              <a:rPr lang="en-US" smtClean="0"/>
              <a:t>10/23/2019</a:t>
            </a:fld>
            <a:endParaRPr lang="en-US"/>
          </a:p>
        </p:txBody>
      </p:sp>
      <p:sp>
        <p:nvSpPr>
          <p:cNvPr id="8" name="Footer Placeholder 7">
            <a:extLst>
              <a:ext uri="{FF2B5EF4-FFF2-40B4-BE49-F238E27FC236}">
                <a16:creationId xmlns:a16="http://schemas.microsoft.com/office/drawing/2014/main" id="{29A2D6B2-949C-4008-A8BC-F2F2270A6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007F5C-C3D5-423A-9726-2E222562FE04}"/>
              </a:ext>
            </a:extLst>
          </p:cNvPr>
          <p:cNvSpPr>
            <a:spLocks noGrp="1"/>
          </p:cNvSpPr>
          <p:nvPr>
            <p:ph type="sldNum" sz="quarter" idx="12"/>
          </p:nvPr>
        </p:nvSpPr>
        <p:spPr/>
        <p:txBody>
          <a:bodyPr/>
          <a:lstStyle/>
          <a:p>
            <a:fld id="{33C03C17-0E04-457D-88DC-B47E970BA453}" type="slidenum">
              <a:rPr lang="en-US" smtClean="0"/>
              <a:t>‹#›</a:t>
            </a:fld>
            <a:endParaRPr lang="en-US"/>
          </a:p>
        </p:txBody>
      </p:sp>
    </p:spTree>
    <p:extLst>
      <p:ext uri="{BB962C8B-B14F-4D97-AF65-F5344CB8AC3E}">
        <p14:creationId xmlns:p14="http://schemas.microsoft.com/office/powerpoint/2010/main" val="10792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828B-A162-4A40-BEE4-AF0728952D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00B2AD-2CE8-43E8-8201-D7D0DD582D2E}"/>
              </a:ext>
            </a:extLst>
          </p:cNvPr>
          <p:cNvSpPr>
            <a:spLocks noGrp="1"/>
          </p:cNvSpPr>
          <p:nvPr>
            <p:ph type="dt" sz="half" idx="10"/>
          </p:nvPr>
        </p:nvSpPr>
        <p:spPr/>
        <p:txBody>
          <a:bodyPr/>
          <a:lstStyle/>
          <a:p>
            <a:fld id="{BFDC320A-E895-422B-959B-4F4E9BB5BD3C}" type="datetimeFigureOut">
              <a:rPr lang="en-US" smtClean="0"/>
              <a:t>10/23/2019</a:t>
            </a:fld>
            <a:endParaRPr lang="en-US"/>
          </a:p>
        </p:txBody>
      </p:sp>
      <p:sp>
        <p:nvSpPr>
          <p:cNvPr id="4" name="Footer Placeholder 3">
            <a:extLst>
              <a:ext uri="{FF2B5EF4-FFF2-40B4-BE49-F238E27FC236}">
                <a16:creationId xmlns:a16="http://schemas.microsoft.com/office/drawing/2014/main" id="{4FE33A2E-3B33-494C-8540-DB543D0ED0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931D44-575C-4EE5-829B-857C89CF7450}"/>
              </a:ext>
            </a:extLst>
          </p:cNvPr>
          <p:cNvSpPr>
            <a:spLocks noGrp="1"/>
          </p:cNvSpPr>
          <p:nvPr>
            <p:ph type="sldNum" sz="quarter" idx="12"/>
          </p:nvPr>
        </p:nvSpPr>
        <p:spPr/>
        <p:txBody>
          <a:bodyPr/>
          <a:lstStyle/>
          <a:p>
            <a:fld id="{33C03C17-0E04-457D-88DC-B47E970BA453}" type="slidenum">
              <a:rPr lang="en-US" smtClean="0"/>
              <a:t>‹#›</a:t>
            </a:fld>
            <a:endParaRPr lang="en-US"/>
          </a:p>
        </p:txBody>
      </p:sp>
    </p:spTree>
    <p:extLst>
      <p:ext uri="{BB962C8B-B14F-4D97-AF65-F5344CB8AC3E}">
        <p14:creationId xmlns:p14="http://schemas.microsoft.com/office/powerpoint/2010/main" val="1292603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FCFBF9-1D8E-41BD-9FE3-2C6295AC2ECC}"/>
              </a:ext>
            </a:extLst>
          </p:cNvPr>
          <p:cNvSpPr>
            <a:spLocks noGrp="1"/>
          </p:cNvSpPr>
          <p:nvPr>
            <p:ph type="dt" sz="half" idx="10"/>
          </p:nvPr>
        </p:nvSpPr>
        <p:spPr/>
        <p:txBody>
          <a:bodyPr/>
          <a:lstStyle/>
          <a:p>
            <a:fld id="{BFDC320A-E895-422B-959B-4F4E9BB5BD3C}" type="datetimeFigureOut">
              <a:rPr lang="en-US" smtClean="0"/>
              <a:t>10/23/2019</a:t>
            </a:fld>
            <a:endParaRPr lang="en-US"/>
          </a:p>
        </p:txBody>
      </p:sp>
      <p:sp>
        <p:nvSpPr>
          <p:cNvPr id="3" name="Footer Placeholder 2">
            <a:extLst>
              <a:ext uri="{FF2B5EF4-FFF2-40B4-BE49-F238E27FC236}">
                <a16:creationId xmlns:a16="http://schemas.microsoft.com/office/drawing/2014/main" id="{1447FA87-C045-4634-B9D9-8267FB816C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73BA38-42C5-42EF-9C95-EEE7DA0BE2E8}"/>
              </a:ext>
            </a:extLst>
          </p:cNvPr>
          <p:cNvSpPr>
            <a:spLocks noGrp="1"/>
          </p:cNvSpPr>
          <p:nvPr>
            <p:ph type="sldNum" sz="quarter" idx="12"/>
          </p:nvPr>
        </p:nvSpPr>
        <p:spPr/>
        <p:txBody>
          <a:bodyPr/>
          <a:lstStyle/>
          <a:p>
            <a:fld id="{33C03C17-0E04-457D-88DC-B47E970BA453}" type="slidenum">
              <a:rPr lang="en-US" smtClean="0"/>
              <a:t>‹#›</a:t>
            </a:fld>
            <a:endParaRPr lang="en-US"/>
          </a:p>
        </p:txBody>
      </p:sp>
    </p:spTree>
    <p:extLst>
      <p:ext uri="{BB962C8B-B14F-4D97-AF65-F5344CB8AC3E}">
        <p14:creationId xmlns:p14="http://schemas.microsoft.com/office/powerpoint/2010/main" val="254203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0630-6237-4A21-86AF-F01684DE8A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D9DCD2-38B3-4E04-B4F1-C2F62B4B44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E0ED0A-AA30-432B-B1D3-1C2D8C7829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B2485-D534-49CD-8971-096E0F3DBD97}"/>
              </a:ext>
            </a:extLst>
          </p:cNvPr>
          <p:cNvSpPr>
            <a:spLocks noGrp="1"/>
          </p:cNvSpPr>
          <p:nvPr>
            <p:ph type="dt" sz="half" idx="10"/>
          </p:nvPr>
        </p:nvSpPr>
        <p:spPr/>
        <p:txBody>
          <a:bodyPr/>
          <a:lstStyle/>
          <a:p>
            <a:fld id="{BFDC320A-E895-422B-959B-4F4E9BB5BD3C}" type="datetimeFigureOut">
              <a:rPr lang="en-US" smtClean="0"/>
              <a:t>10/23/2019</a:t>
            </a:fld>
            <a:endParaRPr lang="en-US"/>
          </a:p>
        </p:txBody>
      </p:sp>
      <p:sp>
        <p:nvSpPr>
          <p:cNvPr id="6" name="Footer Placeholder 5">
            <a:extLst>
              <a:ext uri="{FF2B5EF4-FFF2-40B4-BE49-F238E27FC236}">
                <a16:creationId xmlns:a16="http://schemas.microsoft.com/office/drawing/2014/main" id="{E4C0FDB8-B7D6-4F7F-9690-BBEDF3C25C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E3045B-7B52-47EE-A0FE-93F464F85072}"/>
              </a:ext>
            </a:extLst>
          </p:cNvPr>
          <p:cNvSpPr>
            <a:spLocks noGrp="1"/>
          </p:cNvSpPr>
          <p:nvPr>
            <p:ph type="sldNum" sz="quarter" idx="12"/>
          </p:nvPr>
        </p:nvSpPr>
        <p:spPr/>
        <p:txBody>
          <a:bodyPr/>
          <a:lstStyle/>
          <a:p>
            <a:fld id="{33C03C17-0E04-457D-88DC-B47E970BA453}" type="slidenum">
              <a:rPr lang="en-US" smtClean="0"/>
              <a:t>‹#›</a:t>
            </a:fld>
            <a:endParaRPr lang="en-US"/>
          </a:p>
        </p:txBody>
      </p:sp>
    </p:spTree>
    <p:extLst>
      <p:ext uri="{BB962C8B-B14F-4D97-AF65-F5344CB8AC3E}">
        <p14:creationId xmlns:p14="http://schemas.microsoft.com/office/powerpoint/2010/main" val="1951871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CE07-D62A-434F-AD97-CDD491BEB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B6DA8D-A1C0-4A94-AF96-2E6E32974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F2D36A-6B78-4D34-B737-47CC7B944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589CE-DD09-406E-B8FA-F1C1A66A29D4}"/>
              </a:ext>
            </a:extLst>
          </p:cNvPr>
          <p:cNvSpPr>
            <a:spLocks noGrp="1"/>
          </p:cNvSpPr>
          <p:nvPr>
            <p:ph type="dt" sz="half" idx="10"/>
          </p:nvPr>
        </p:nvSpPr>
        <p:spPr/>
        <p:txBody>
          <a:bodyPr/>
          <a:lstStyle/>
          <a:p>
            <a:fld id="{BFDC320A-E895-422B-959B-4F4E9BB5BD3C}" type="datetimeFigureOut">
              <a:rPr lang="en-US" smtClean="0"/>
              <a:t>10/23/2019</a:t>
            </a:fld>
            <a:endParaRPr lang="en-US"/>
          </a:p>
        </p:txBody>
      </p:sp>
      <p:sp>
        <p:nvSpPr>
          <p:cNvPr id="6" name="Footer Placeholder 5">
            <a:extLst>
              <a:ext uri="{FF2B5EF4-FFF2-40B4-BE49-F238E27FC236}">
                <a16:creationId xmlns:a16="http://schemas.microsoft.com/office/drawing/2014/main" id="{55C207D5-266D-4F31-B153-90D4ECD78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F09ADC-B890-4C2B-8DC9-5EF258AF0C55}"/>
              </a:ext>
            </a:extLst>
          </p:cNvPr>
          <p:cNvSpPr>
            <a:spLocks noGrp="1"/>
          </p:cNvSpPr>
          <p:nvPr>
            <p:ph type="sldNum" sz="quarter" idx="12"/>
          </p:nvPr>
        </p:nvSpPr>
        <p:spPr/>
        <p:txBody>
          <a:bodyPr/>
          <a:lstStyle/>
          <a:p>
            <a:fld id="{33C03C17-0E04-457D-88DC-B47E970BA453}" type="slidenum">
              <a:rPr lang="en-US" smtClean="0"/>
              <a:t>‹#›</a:t>
            </a:fld>
            <a:endParaRPr lang="en-US"/>
          </a:p>
        </p:txBody>
      </p:sp>
    </p:spTree>
    <p:extLst>
      <p:ext uri="{BB962C8B-B14F-4D97-AF65-F5344CB8AC3E}">
        <p14:creationId xmlns:p14="http://schemas.microsoft.com/office/powerpoint/2010/main" val="3847073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1DDF48-68EB-48BD-93A4-36B464FE2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D7113B-4EA4-4175-AB50-0E8BF3E3BD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EFA70-3B0E-4FBE-A6EF-51143384A0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C320A-E895-422B-959B-4F4E9BB5BD3C}" type="datetimeFigureOut">
              <a:rPr lang="en-US" smtClean="0"/>
              <a:t>10/23/2019</a:t>
            </a:fld>
            <a:endParaRPr lang="en-US"/>
          </a:p>
        </p:txBody>
      </p:sp>
      <p:sp>
        <p:nvSpPr>
          <p:cNvPr id="5" name="Footer Placeholder 4">
            <a:extLst>
              <a:ext uri="{FF2B5EF4-FFF2-40B4-BE49-F238E27FC236}">
                <a16:creationId xmlns:a16="http://schemas.microsoft.com/office/drawing/2014/main" id="{E6D2D6F9-48A4-4C59-BF62-822B98C4B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22FB44-8C2D-4755-A455-4BA6E6F539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C03C17-0E04-457D-88DC-B47E970BA453}" type="slidenum">
              <a:rPr lang="en-US" smtClean="0"/>
              <a:t>‹#›</a:t>
            </a:fld>
            <a:endParaRPr lang="en-US"/>
          </a:p>
        </p:txBody>
      </p:sp>
    </p:spTree>
    <p:extLst>
      <p:ext uri="{BB962C8B-B14F-4D97-AF65-F5344CB8AC3E}">
        <p14:creationId xmlns:p14="http://schemas.microsoft.com/office/powerpoint/2010/main" val="392258812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1.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3.jp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help.tableau.com/current/blueprint/en-us/bp_internal_tableau_activities.htm" TargetMode="External"/><Relationship Id="rId7" Type="http://schemas.openxmlformats.org/officeDocument/2006/relationships/hyperlink" Target="https://community.tableau.com/thread/201775" TargetMode="External"/><Relationship Id="rId2" Type="http://schemas.openxmlformats.org/officeDocument/2006/relationships/hyperlink" Target="https://help.tableau.com/current/blueprint/en-us/bp_education.htm" TargetMode="External"/><Relationship Id="rId1" Type="http://schemas.openxmlformats.org/officeDocument/2006/relationships/slideLayout" Target="../slideLayouts/slideLayout2.xml"/><Relationship Id="rId6" Type="http://schemas.openxmlformats.org/officeDocument/2006/relationships/hyperlink" Target="https://urldefense.proofpoint.com/v2/url?u=https-3A__help.tableau.com_current_blueprint_en-2Dus_bp-5Fchampion-5Fdevelopment.htm&amp;d=DwMCaQ&amp;c=Z33mqm6KeBYX8D3hLnvrylOTGg0uRNYEC9r_d3ScyuU&amp;r=kh1TnUhuYnRNelnQaM4_NSynkSbjvEynyP4KE6s6k8DPbOrswZkDqj9mtzU7uomK&amp;m=mVwxiouRMxk_eJfseeMTEc1c3QvyqMtKAcFvWi_Hav8&amp;s=6QXiLWLpEm3oeSdtYYKUtTz4xnKHOjUNMhvcNcw1hDs&amp;e=" TargetMode="External"/><Relationship Id="rId5" Type="http://schemas.openxmlformats.org/officeDocument/2006/relationships/hyperlink" Target="https://urldefense.proofpoint.com/v2/url?u=https-3A__help.tableau.com_current_blueprint_en-2Dus_bp-5Fmeasure-5Fuser-5Fengagement.htm&amp;d=DwMCaQ&amp;c=Z33mqm6KeBYX8D3hLnvrylOTGg0uRNYEC9r_d3ScyuU&amp;r=kh1TnUhuYnRNelnQaM4_NSynkSbjvEynyP4KE6s6k8DPbOrswZkDqj9mtzU7uomK&amp;m=mVwxiouRMxk_eJfseeMTEc1c3QvyqMtKAcFvWi_Hav8&amp;s=BaayY4xvMr79UQLn_ADRy8d_EY6Lgrp45KfVFeNHGoA&amp;e=" TargetMode="External"/><Relationship Id="rId4" Type="http://schemas.openxmlformats.org/officeDocument/2006/relationships/hyperlink" Target="https://urldefense.proofpoint.com/v2/url?u=https-3A__www.tableau.com_learn_webinars_measuring-2Dengagement-2Dthree-2Dmetrics-2Dmatter&amp;d=DwMCaQ&amp;c=Z33mqm6KeBYX8D3hLnvrylOTGg0uRNYEC9r_d3ScyuU&amp;r=kh1TnUhuYnRNelnQaM4_NSynkSbjvEynyP4KE6s6k8DPbOrswZkDqj9mtzU7uomK&amp;m=mVwxiouRMxk_eJfseeMTEc1c3QvyqMtKAcFvWi_Hav8&amp;s=ayDnb-wj28ICPGa30qFm3r52fT1HKSwXG0A90odLuY8&amp;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ish&#10;&#10;Description automatically generated">
            <a:extLst>
              <a:ext uri="{FF2B5EF4-FFF2-40B4-BE49-F238E27FC236}">
                <a16:creationId xmlns:a16="http://schemas.microsoft.com/office/drawing/2014/main" id="{E5B2E17E-2C4A-40DF-8A00-037CD5806E4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D4AA5A1-686F-419E-A943-FB5C18C4A554}"/>
              </a:ext>
            </a:extLst>
          </p:cNvPr>
          <p:cNvSpPr>
            <a:spLocks noGrp="1"/>
          </p:cNvSpPr>
          <p:nvPr>
            <p:ph type="ctrTitle"/>
          </p:nvPr>
        </p:nvSpPr>
        <p:spPr>
          <a:xfrm>
            <a:off x="8022021" y="3231931"/>
            <a:ext cx="3852041" cy="1834056"/>
          </a:xfrm>
        </p:spPr>
        <p:txBody>
          <a:bodyPr>
            <a:normAutofit/>
          </a:bodyPr>
          <a:lstStyle/>
          <a:p>
            <a:r>
              <a:rPr lang="en-US" sz="4000" dirty="0"/>
              <a:t>Developing a Tableau culture at your Organization</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50B4CE58-A35D-4420-B605-D0E17214E01D}"/>
              </a:ext>
            </a:extLst>
          </p:cNvPr>
          <p:cNvSpPr txBox="1">
            <a:spLocks/>
          </p:cNvSpPr>
          <p:nvPr/>
        </p:nvSpPr>
        <p:spPr>
          <a:xfrm>
            <a:off x="8022021" y="4292940"/>
            <a:ext cx="3852041" cy="1834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Snehith Allamraju</a:t>
            </a:r>
          </a:p>
        </p:txBody>
      </p:sp>
      <p:pic>
        <p:nvPicPr>
          <p:cNvPr id="7" name="Picture 6" descr="A close up of a logo&#10;&#10;Description automatically generated">
            <a:extLst>
              <a:ext uri="{FF2B5EF4-FFF2-40B4-BE49-F238E27FC236}">
                <a16:creationId xmlns:a16="http://schemas.microsoft.com/office/drawing/2014/main" id="{88915DA8-6592-439A-947F-6628F24FD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38" y="262285"/>
            <a:ext cx="6572716" cy="4030655"/>
          </a:xfrm>
          <a:prstGeom prst="rect">
            <a:avLst/>
          </a:prstGeom>
        </p:spPr>
      </p:pic>
    </p:spTree>
    <p:extLst>
      <p:ext uri="{BB962C8B-B14F-4D97-AF65-F5344CB8AC3E}">
        <p14:creationId xmlns:p14="http://schemas.microsoft.com/office/powerpoint/2010/main" val="3844396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4259DE5-3ADF-4889-9D65-BD2A5D93E1C9}"/>
              </a:ext>
            </a:extLst>
          </p:cNvPr>
          <p:cNvPicPr>
            <a:picLocks noChangeAspect="1"/>
          </p:cNvPicPr>
          <p:nvPr/>
        </p:nvPicPr>
        <p:blipFill rotWithShape="1">
          <a:blip r:embed="rId3">
            <a:alphaModFix amt="35000"/>
            <a:extLst/>
          </a:blip>
          <a:srcRect r="9777"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1D03C47-1229-45FB-BF25-B9D43845FE31}"/>
              </a:ext>
            </a:extLst>
          </p:cNvPr>
          <p:cNvSpPr>
            <a:spLocks noGrp="1"/>
          </p:cNvSpPr>
          <p:nvPr>
            <p:ph type="title"/>
          </p:nvPr>
        </p:nvSpPr>
        <p:spPr>
          <a:xfrm>
            <a:off x="838200" y="469215"/>
            <a:ext cx="10515600" cy="1325563"/>
          </a:xfrm>
        </p:spPr>
        <p:txBody>
          <a:bodyPr vert="horz" lIns="91440" tIns="45720" rIns="91440" bIns="45720" rtlCol="0" anchor="ctr">
            <a:normAutofit/>
          </a:bodyPr>
          <a:lstStyle/>
          <a:p>
            <a:r>
              <a:rPr lang="en-US" sz="4400" kern="1200" dirty="0">
                <a:solidFill>
                  <a:srgbClr val="FFFFFF"/>
                </a:solidFill>
                <a:latin typeface="+mj-lt"/>
                <a:ea typeface="+mj-ea"/>
                <a:cs typeface="+mj-cs"/>
              </a:rPr>
              <a:t>Types of User Engagement</a:t>
            </a:r>
          </a:p>
        </p:txBody>
      </p:sp>
      <p:graphicFrame>
        <p:nvGraphicFramePr>
          <p:cNvPr id="8" name="Diagram 7">
            <a:extLst>
              <a:ext uri="{FF2B5EF4-FFF2-40B4-BE49-F238E27FC236}">
                <a16:creationId xmlns:a16="http://schemas.microsoft.com/office/drawing/2014/main" id="{D34A0656-89D5-4940-A712-A53A20E24995}"/>
              </a:ext>
            </a:extLst>
          </p:cNvPr>
          <p:cNvGraphicFramePr/>
          <p:nvPr>
            <p:extLst>
              <p:ext uri="{D42A27DB-BD31-4B8C-83A1-F6EECF244321}">
                <p14:modId xmlns:p14="http://schemas.microsoft.com/office/powerpoint/2010/main" val="265281314"/>
              </p:ext>
            </p:extLst>
          </p:nvPr>
        </p:nvGraphicFramePr>
        <p:xfrm>
          <a:off x="1006642" y="1542088"/>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9188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3C47-1229-45FB-BF25-B9D43845FE31}"/>
              </a:ext>
            </a:extLst>
          </p:cNvPr>
          <p:cNvSpPr>
            <a:spLocks noGrp="1"/>
          </p:cNvSpPr>
          <p:nvPr>
            <p:ph type="title"/>
          </p:nvPr>
        </p:nvSpPr>
        <p:spPr>
          <a:xfrm>
            <a:off x="525379" y="337711"/>
            <a:ext cx="10515600" cy="1325563"/>
          </a:xfrm>
        </p:spPr>
        <p:txBody>
          <a:bodyPr/>
          <a:lstStyle/>
          <a:p>
            <a:r>
              <a:rPr lang="en-US" dirty="0"/>
              <a:t>Measuring Engagement - Why</a:t>
            </a:r>
          </a:p>
        </p:txBody>
      </p:sp>
      <p:sp>
        <p:nvSpPr>
          <p:cNvPr id="3" name="Content Placeholder 2">
            <a:extLst>
              <a:ext uri="{FF2B5EF4-FFF2-40B4-BE49-F238E27FC236}">
                <a16:creationId xmlns:a16="http://schemas.microsoft.com/office/drawing/2014/main" id="{4C387C07-802B-4A48-89D3-43065552B44A}"/>
              </a:ext>
            </a:extLst>
          </p:cNvPr>
          <p:cNvSpPr>
            <a:spLocks noGrp="1"/>
          </p:cNvSpPr>
          <p:nvPr>
            <p:ph idx="1"/>
          </p:nvPr>
        </p:nvSpPr>
        <p:spPr/>
        <p:txBody>
          <a:bodyPr/>
          <a:lstStyle/>
          <a:p>
            <a:endParaRPr lang="en-US" dirty="0"/>
          </a:p>
          <a:p>
            <a:endParaRPr lang="en-US" dirty="0"/>
          </a:p>
        </p:txBody>
      </p:sp>
      <p:sp>
        <p:nvSpPr>
          <p:cNvPr id="4" name="TextBox 3">
            <a:extLst>
              <a:ext uri="{FF2B5EF4-FFF2-40B4-BE49-F238E27FC236}">
                <a16:creationId xmlns:a16="http://schemas.microsoft.com/office/drawing/2014/main" id="{053004D2-9D53-40E8-B5DB-93F9BBF44D88}"/>
              </a:ext>
            </a:extLst>
          </p:cNvPr>
          <p:cNvSpPr txBox="1"/>
          <p:nvPr/>
        </p:nvSpPr>
        <p:spPr>
          <a:xfrm>
            <a:off x="243840" y="1663274"/>
            <a:ext cx="5852161" cy="3970318"/>
          </a:xfrm>
          <a:prstGeom prst="rect">
            <a:avLst/>
          </a:prstGeom>
          <a:noFill/>
        </p:spPr>
        <p:txBody>
          <a:bodyPr wrap="square" rtlCol="0">
            <a:spAutoFit/>
          </a:bodyPr>
          <a:lstStyle/>
          <a:p>
            <a:pPr marL="285750" indent="-285750">
              <a:buFontTx/>
              <a:buChar char="-"/>
            </a:pPr>
            <a:r>
              <a:rPr lang="en-US" sz="2800" dirty="0"/>
              <a:t>Helps understand User behaviors</a:t>
            </a:r>
          </a:p>
          <a:p>
            <a:pPr marL="285750" indent="-285750">
              <a:buFontTx/>
              <a:buChar char="-"/>
            </a:pPr>
            <a:r>
              <a:rPr lang="en-US" sz="2800" dirty="0"/>
              <a:t>Insights can be used to plan scale</a:t>
            </a:r>
          </a:p>
          <a:p>
            <a:pPr marL="285750" indent="-285750">
              <a:buFontTx/>
              <a:buChar char="-"/>
            </a:pPr>
            <a:r>
              <a:rPr lang="en-US" sz="2800" dirty="0"/>
              <a:t>Helps measure</a:t>
            </a:r>
          </a:p>
          <a:p>
            <a:pPr marL="742950" lvl="1" indent="-285750">
              <a:buFontTx/>
              <a:buChar char="-"/>
            </a:pPr>
            <a:r>
              <a:rPr lang="en-US" sz="2800" dirty="0"/>
              <a:t>Performance</a:t>
            </a:r>
          </a:p>
          <a:p>
            <a:pPr marL="742950" lvl="1" indent="-285750">
              <a:buFontTx/>
              <a:buChar char="-"/>
            </a:pPr>
            <a:r>
              <a:rPr lang="en-US" sz="2800" dirty="0"/>
              <a:t>Scalability</a:t>
            </a:r>
          </a:p>
          <a:p>
            <a:pPr marL="742950" lvl="1" indent="-285750">
              <a:buFontTx/>
              <a:buChar char="-"/>
            </a:pPr>
            <a:r>
              <a:rPr lang="en-US" sz="2800" dirty="0"/>
              <a:t>Sizing</a:t>
            </a:r>
          </a:p>
          <a:p>
            <a:pPr marL="285750" indent="-285750">
              <a:buFontTx/>
              <a:buChar char="-"/>
            </a:pPr>
            <a:r>
              <a:rPr lang="en-US" sz="2800" dirty="0"/>
              <a:t>Indirectly impacts licensing requirements and hardware</a:t>
            </a:r>
          </a:p>
          <a:p>
            <a:pPr marL="285750" indent="-285750">
              <a:buFontTx/>
              <a:buChar char="-"/>
            </a:pPr>
            <a:endParaRPr lang="en-US" sz="2800" dirty="0"/>
          </a:p>
        </p:txBody>
      </p:sp>
      <p:pic>
        <p:nvPicPr>
          <p:cNvPr id="6" name="Picture 5" descr="A close up of a remote control&#10;&#10;Description automatically generated">
            <a:extLst>
              <a:ext uri="{FF2B5EF4-FFF2-40B4-BE49-F238E27FC236}">
                <a16:creationId xmlns:a16="http://schemas.microsoft.com/office/drawing/2014/main" id="{701972EF-5934-4296-8DB8-DAE977D9E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8933"/>
            <a:ext cx="5852160" cy="3898392"/>
          </a:xfrm>
          <a:prstGeom prst="rect">
            <a:avLst/>
          </a:prstGeom>
        </p:spPr>
      </p:pic>
    </p:spTree>
    <p:extLst>
      <p:ext uri="{BB962C8B-B14F-4D97-AF65-F5344CB8AC3E}">
        <p14:creationId xmlns:p14="http://schemas.microsoft.com/office/powerpoint/2010/main" val="91495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earing a suit and tie&#10;&#10;Description automatically generated">
            <a:extLst>
              <a:ext uri="{FF2B5EF4-FFF2-40B4-BE49-F238E27FC236}">
                <a16:creationId xmlns:a16="http://schemas.microsoft.com/office/drawing/2014/main" id="{BFB00D0E-ED95-483E-A5E4-4C0BDD6AB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7134225"/>
          </a:xfrm>
          <a:prstGeom prst="rect">
            <a:avLst/>
          </a:prstGeom>
        </p:spPr>
      </p:pic>
      <p:sp>
        <p:nvSpPr>
          <p:cNvPr id="2" name="Title 1">
            <a:extLst>
              <a:ext uri="{FF2B5EF4-FFF2-40B4-BE49-F238E27FC236}">
                <a16:creationId xmlns:a16="http://schemas.microsoft.com/office/drawing/2014/main" id="{E1D03C47-1229-45FB-BF25-B9D43845FE31}"/>
              </a:ext>
            </a:extLst>
          </p:cNvPr>
          <p:cNvSpPr>
            <a:spLocks noGrp="1"/>
          </p:cNvSpPr>
          <p:nvPr>
            <p:ph type="title"/>
          </p:nvPr>
        </p:nvSpPr>
        <p:spPr>
          <a:xfrm>
            <a:off x="0" y="18254"/>
            <a:ext cx="10515600" cy="1325563"/>
          </a:xfrm>
        </p:spPr>
        <p:txBody>
          <a:bodyPr/>
          <a:lstStyle/>
          <a:p>
            <a:r>
              <a:rPr lang="en-US" dirty="0">
                <a:solidFill>
                  <a:schemeClr val="bg1"/>
                </a:solidFill>
              </a:rPr>
              <a:t>Measuring Engagement - How</a:t>
            </a:r>
          </a:p>
        </p:txBody>
      </p:sp>
      <p:sp>
        <p:nvSpPr>
          <p:cNvPr id="3" name="Content Placeholder 2">
            <a:extLst>
              <a:ext uri="{FF2B5EF4-FFF2-40B4-BE49-F238E27FC236}">
                <a16:creationId xmlns:a16="http://schemas.microsoft.com/office/drawing/2014/main" id="{4C387C07-802B-4A48-89D3-43065552B44A}"/>
              </a:ext>
            </a:extLst>
          </p:cNvPr>
          <p:cNvSpPr>
            <a:spLocks noGrp="1"/>
          </p:cNvSpPr>
          <p:nvPr>
            <p:ph idx="1"/>
          </p:nvPr>
        </p:nvSpPr>
        <p:spPr/>
        <p:txBody>
          <a:bodyPr/>
          <a:lstStyle/>
          <a:p>
            <a:endParaRPr lang="en-US" dirty="0"/>
          </a:p>
          <a:p>
            <a:endParaRPr lang="en-US" dirty="0"/>
          </a:p>
        </p:txBody>
      </p:sp>
      <p:graphicFrame>
        <p:nvGraphicFramePr>
          <p:cNvPr id="8" name="Diagram 7">
            <a:extLst>
              <a:ext uri="{FF2B5EF4-FFF2-40B4-BE49-F238E27FC236}">
                <a16:creationId xmlns:a16="http://schemas.microsoft.com/office/drawing/2014/main" id="{FA602FA2-DFE0-4521-96DC-5B6910EE2E8E}"/>
              </a:ext>
            </a:extLst>
          </p:cNvPr>
          <p:cNvGraphicFramePr/>
          <p:nvPr>
            <p:extLst>
              <p:ext uri="{D42A27DB-BD31-4B8C-83A1-F6EECF244321}">
                <p14:modId xmlns:p14="http://schemas.microsoft.com/office/powerpoint/2010/main" val="3817721123"/>
              </p:ext>
            </p:extLst>
          </p:nvPr>
        </p:nvGraphicFramePr>
        <p:xfrm>
          <a:off x="222584" y="1439334"/>
          <a:ext cx="7106445" cy="2482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AE635DCE-A5C6-47FA-AA99-7494AF49F9A0}"/>
              </a:ext>
            </a:extLst>
          </p:cNvPr>
          <p:cNvSpPr txBox="1"/>
          <p:nvPr/>
        </p:nvSpPr>
        <p:spPr>
          <a:xfrm>
            <a:off x="222584" y="3922296"/>
            <a:ext cx="7573879" cy="1754326"/>
          </a:xfrm>
          <a:prstGeom prst="rect">
            <a:avLst/>
          </a:prstGeom>
          <a:noFill/>
        </p:spPr>
        <p:txBody>
          <a:bodyPr wrap="square" rtlCol="0">
            <a:spAutoFit/>
          </a:bodyPr>
          <a:lstStyle/>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Tableau Administrative views</a:t>
            </a:r>
          </a:p>
          <a:p>
            <a:pPr marL="285750" indent="-285750">
              <a:buFont typeface="Arial" panose="020B0604020202020204" pitchFamily="34" charset="0"/>
              <a:buChar char="•"/>
            </a:pPr>
            <a:r>
              <a:rPr lang="en-US" sz="3600" dirty="0">
                <a:solidFill>
                  <a:schemeClr val="bg1"/>
                </a:solidFill>
              </a:rPr>
              <a:t>Custom views</a:t>
            </a:r>
          </a:p>
        </p:txBody>
      </p:sp>
    </p:spTree>
    <p:extLst>
      <p:ext uri="{BB962C8B-B14F-4D97-AF65-F5344CB8AC3E}">
        <p14:creationId xmlns:p14="http://schemas.microsoft.com/office/powerpoint/2010/main" val="1668754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94C305-36AD-47BC-B747-6B6E52606EAF}"/>
              </a:ext>
            </a:extLst>
          </p:cNvPr>
          <p:cNvSpPr>
            <a:spLocks noGrp="1"/>
          </p:cNvSpPr>
          <p:nvPr>
            <p:ph type="title"/>
          </p:nvPr>
        </p:nvSpPr>
        <p:spPr>
          <a:xfrm>
            <a:off x="6094105" y="802955"/>
            <a:ext cx="5614874" cy="1454051"/>
          </a:xfrm>
        </p:spPr>
        <p:txBody>
          <a:bodyPr>
            <a:normAutofit/>
          </a:bodyPr>
          <a:lstStyle/>
          <a:p>
            <a:r>
              <a:rPr lang="en-US" sz="4400" dirty="0">
                <a:solidFill>
                  <a:srgbClr val="000000"/>
                </a:solidFill>
              </a:rPr>
              <a:t>Means for engagement	</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595FED94-C3F5-4BA5-9C85-AC4372952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0587"/>
            <a:ext cx="4745874" cy="2507981"/>
          </a:xfrm>
          <a:prstGeom prst="rect">
            <a:avLst/>
          </a:prstGeom>
        </p:spPr>
      </p:pic>
      <p:sp>
        <p:nvSpPr>
          <p:cNvPr id="3" name="Content Placeholder 2">
            <a:extLst>
              <a:ext uri="{FF2B5EF4-FFF2-40B4-BE49-F238E27FC236}">
                <a16:creationId xmlns:a16="http://schemas.microsoft.com/office/drawing/2014/main" id="{0B96629A-ECAB-4574-890A-97D6F38BB845}"/>
              </a:ext>
            </a:extLst>
          </p:cNvPr>
          <p:cNvSpPr>
            <a:spLocks noGrp="1"/>
          </p:cNvSpPr>
          <p:nvPr>
            <p:ph idx="1"/>
          </p:nvPr>
        </p:nvSpPr>
        <p:spPr>
          <a:xfrm>
            <a:off x="6094104" y="1703263"/>
            <a:ext cx="4977578" cy="4436318"/>
          </a:xfrm>
        </p:spPr>
        <p:txBody>
          <a:bodyPr anchor="ctr">
            <a:normAutofit/>
          </a:bodyPr>
          <a:lstStyle/>
          <a:p>
            <a:r>
              <a:rPr lang="en-US" dirty="0">
                <a:solidFill>
                  <a:srgbClr val="000000"/>
                </a:solidFill>
              </a:rPr>
              <a:t>User group distribution list</a:t>
            </a:r>
          </a:p>
          <a:p>
            <a:r>
              <a:rPr lang="en-US" dirty="0">
                <a:solidFill>
                  <a:srgbClr val="000000"/>
                </a:solidFill>
              </a:rPr>
              <a:t>Analyst conferences</a:t>
            </a:r>
          </a:p>
          <a:p>
            <a:r>
              <a:rPr lang="en-US" dirty="0">
                <a:solidFill>
                  <a:srgbClr val="000000"/>
                </a:solidFill>
              </a:rPr>
              <a:t>Champion development</a:t>
            </a:r>
          </a:p>
          <a:p>
            <a:r>
              <a:rPr lang="en-US" dirty="0">
                <a:solidFill>
                  <a:srgbClr val="000000"/>
                </a:solidFill>
              </a:rPr>
              <a:t>Gamification</a:t>
            </a:r>
          </a:p>
          <a:p>
            <a:r>
              <a:rPr lang="en-US" dirty="0">
                <a:solidFill>
                  <a:srgbClr val="000000"/>
                </a:solidFill>
              </a:rPr>
              <a:t>Tableau days</a:t>
            </a:r>
          </a:p>
          <a:p>
            <a:r>
              <a:rPr lang="en-US" dirty="0">
                <a:solidFill>
                  <a:srgbClr val="000000"/>
                </a:solidFill>
              </a:rPr>
              <a:t>Collaboration platform : An internal Tableau intranet site</a:t>
            </a:r>
          </a:p>
          <a:p>
            <a:r>
              <a:rPr lang="en-US" dirty="0">
                <a:solidFill>
                  <a:srgbClr val="000000"/>
                </a:solidFill>
              </a:rPr>
              <a:t>Viz games</a:t>
            </a:r>
          </a:p>
          <a:p>
            <a:endParaRPr lang="en-US" sz="2000" dirty="0">
              <a:solidFill>
                <a:srgbClr val="000000"/>
              </a:solidFill>
            </a:endParaRPr>
          </a:p>
        </p:txBody>
      </p:sp>
    </p:spTree>
    <p:extLst>
      <p:ext uri="{BB962C8B-B14F-4D97-AF65-F5344CB8AC3E}">
        <p14:creationId xmlns:p14="http://schemas.microsoft.com/office/powerpoint/2010/main" val="2013989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5CF2FC-CD78-4E41-9FBF-67702985061C}"/>
              </a:ext>
            </a:extLst>
          </p:cNvPr>
          <p:cNvPicPr>
            <a:picLocks noChangeAspect="1"/>
          </p:cNvPicPr>
          <p:nvPr/>
        </p:nvPicPr>
        <p:blipFill rotWithShape="1">
          <a:blip r:embed="rId2"/>
          <a:srcRect b="14449"/>
          <a:stretch/>
        </p:blipFill>
        <p:spPr>
          <a:xfrm>
            <a:off x="20" y="10"/>
            <a:ext cx="12191980" cy="6857990"/>
          </a:xfrm>
          <a:prstGeom prst="rect">
            <a:avLst/>
          </a:prstGeom>
        </p:spPr>
      </p:pic>
      <p:sp>
        <p:nvSpPr>
          <p:cNvPr id="3" name="TextBox 2">
            <a:extLst>
              <a:ext uri="{FF2B5EF4-FFF2-40B4-BE49-F238E27FC236}">
                <a16:creationId xmlns:a16="http://schemas.microsoft.com/office/drawing/2014/main" id="{9EBEC877-1DF4-4F1E-A145-91847F9C0E05}"/>
              </a:ext>
            </a:extLst>
          </p:cNvPr>
          <p:cNvSpPr txBox="1"/>
          <p:nvPr/>
        </p:nvSpPr>
        <p:spPr>
          <a:xfrm>
            <a:off x="9144000" y="3785616"/>
            <a:ext cx="2752354" cy="2709275"/>
          </a:xfrm>
          <a:prstGeom prst="ellipse">
            <a:avLst/>
          </a:prstGeom>
          <a:solidFill>
            <a:schemeClr val="accent1">
              <a:lumMod val="40000"/>
              <a:lumOff val="60000"/>
            </a:schemeClr>
          </a:solidFill>
          <a:ln w="174625" cmpd="thinThick">
            <a:solidFill>
              <a:srgbClr val="FFFFFF"/>
            </a:solidFill>
          </a:ln>
        </p:spPr>
        <p:txBody>
          <a:bodyPr vert="horz" lIns="91440" tIns="45720" rIns="91440" bIns="45720" rtlCol="0" anchor="ctr">
            <a:normAutofit/>
          </a:bodyPr>
          <a:lstStyle/>
          <a:p>
            <a:pPr algn="ctr">
              <a:lnSpc>
                <a:spcPct val="90000"/>
              </a:lnSpc>
              <a:spcBef>
                <a:spcPct val="0"/>
              </a:spcBef>
              <a:spcAft>
                <a:spcPts val="600"/>
              </a:spcAft>
            </a:pPr>
            <a:r>
              <a:rPr lang="en-US" sz="2800" kern="1200">
                <a:solidFill>
                  <a:srgbClr val="262626"/>
                </a:solidFill>
                <a:latin typeface="+mj-lt"/>
                <a:ea typeface="+mj-ea"/>
                <a:cs typeface="+mj-cs"/>
              </a:rPr>
              <a:t>Share point Page</a:t>
            </a:r>
          </a:p>
        </p:txBody>
      </p:sp>
    </p:spTree>
    <p:extLst>
      <p:ext uri="{BB962C8B-B14F-4D97-AF65-F5344CB8AC3E}">
        <p14:creationId xmlns:p14="http://schemas.microsoft.com/office/powerpoint/2010/main" val="1111827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FA5A-812D-4732-B153-2F1C772D1222}"/>
              </a:ext>
            </a:extLst>
          </p:cNvPr>
          <p:cNvSpPr>
            <a:spLocks noGrp="1"/>
          </p:cNvSpPr>
          <p:nvPr>
            <p:ph type="title"/>
          </p:nvPr>
        </p:nvSpPr>
        <p:spPr>
          <a:xfrm>
            <a:off x="838200" y="365125"/>
            <a:ext cx="10515600" cy="1325563"/>
          </a:xfrm>
        </p:spPr>
        <p:txBody>
          <a:bodyPr>
            <a:normAutofit/>
          </a:bodyPr>
          <a:lstStyle/>
          <a:p>
            <a:r>
              <a:rPr lang="en-US" sz="4400"/>
              <a:t>Recommendations / Learnings</a:t>
            </a:r>
          </a:p>
        </p:txBody>
      </p:sp>
      <p:graphicFrame>
        <p:nvGraphicFramePr>
          <p:cNvPr id="5" name="Content Placeholder 2">
            <a:extLst>
              <a:ext uri="{FF2B5EF4-FFF2-40B4-BE49-F238E27FC236}">
                <a16:creationId xmlns:a16="http://schemas.microsoft.com/office/drawing/2014/main" id="{E66C41D3-D748-4B24-87DD-2B0F42C68E54}"/>
              </a:ext>
            </a:extLst>
          </p:cNvPr>
          <p:cNvGraphicFramePr>
            <a:graphicFrameLocks noGrp="1"/>
          </p:cNvGraphicFramePr>
          <p:nvPr>
            <p:ph idx="1"/>
            <p:extLst>
              <p:ext uri="{D42A27DB-BD31-4B8C-83A1-F6EECF244321}">
                <p14:modId xmlns:p14="http://schemas.microsoft.com/office/powerpoint/2010/main" val="7970313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9765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906308-1AF8-4885-BA54-92BD41FCE23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4CB50B7-C65C-4577-B420-3F8ABA3D8D0C}"/>
              </a:ext>
            </a:extLst>
          </p:cNvPr>
          <p:cNvSpPr>
            <a:spLocks noGrp="1"/>
          </p:cNvSpPr>
          <p:nvPr>
            <p:ph type="title"/>
          </p:nvPr>
        </p:nvSpPr>
        <p:spPr>
          <a:xfrm>
            <a:off x="709448" y="1913950"/>
            <a:ext cx="4204137" cy="1342754"/>
          </a:xfrm>
        </p:spPr>
        <p:txBody>
          <a:bodyPr>
            <a:normAutofit/>
          </a:bodyPr>
          <a:lstStyle/>
          <a:p>
            <a:pPr algn="ctr"/>
            <a:r>
              <a:rPr lang="en-US" sz="3600"/>
              <a:t>Next steps for us</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407837-AAC5-4286-B80E-DEE2051A879B}"/>
              </a:ext>
            </a:extLst>
          </p:cNvPr>
          <p:cNvSpPr>
            <a:spLocks noGrp="1"/>
          </p:cNvSpPr>
          <p:nvPr>
            <p:ph idx="1"/>
          </p:nvPr>
        </p:nvSpPr>
        <p:spPr>
          <a:xfrm>
            <a:off x="515005" y="3823745"/>
            <a:ext cx="4593021" cy="2619839"/>
          </a:xfrm>
        </p:spPr>
        <p:txBody>
          <a:bodyPr anchor="ctr">
            <a:normAutofit lnSpcReduction="10000"/>
          </a:bodyPr>
          <a:lstStyle/>
          <a:p>
            <a:r>
              <a:rPr lang="en-US" dirty="0"/>
              <a:t>Implement a skill belts program</a:t>
            </a:r>
          </a:p>
          <a:p>
            <a:r>
              <a:rPr lang="en-US" dirty="0"/>
              <a:t>Customized training for certifications</a:t>
            </a:r>
          </a:p>
          <a:p>
            <a:r>
              <a:rPr lang="en-US" dirty="0"/>
              <a:t>Org wide Iron viz</a:t>
            </a:r>
          </a:p>
          <a:p>
            <a:r>
              <a:rPr lang="en-US" dirty="0"/>
              <a:t>Org Level official TUG</a:t>
            </a:r>
          </a:p>
          <a:p>
            <a:endParaRPr lang="en-US" sz="1800" dirty="0"/>
          </a:p>
        </p:txBody>
      </p:sp>
    </p:spTree>
    <p:extLst>
      <p:ext uri="{BB962C8B-B14F-4D97-AF65-F5344CB8AC3E}">
        <p14:creationId xmlns:p14="http://schemas.microsoft.com/office/powerpoint/2010/main" val="241394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76F99F-0521-4C79-8351-D7AAF96D9A3B}"/>
              </a:ext>
            </a:extLst>
          </p:cNvPr>
          <p:cNvSpPr>
            <a:spLocks noGrp="1"/>
          </p:cNvSpPr>
          <p:nvPr>
            <p:ph type="title"/>
          </p:nvPr>
        </p:nvSpPr>
        <p:spPr>
          <a:xfrm>
            <a:off x="588567" y="4589942"/>
            <a:ext cx="6801321" cy="1737360"/>
          </a:xfrm>
        </p:spPr>
        <p:txBody>
          <a:bodyPr vert="horz" lIns="91440" tIns="45720" rIns="91440" bIns="45720" rtlCol="0" anchor="ctr">
            <a:normAutofit fontScale="90000"/>
          </a:bodyPr>
          <a:lstStyle/>
          <a:p>
            <a:pPr algn="r"/>
            <a:r>
              <a:rPr lang="en-US" sz="3800" kern="1200" dirty="0">
                <a:solidFill>
                  <a:schemeClr val="tx1"/>
                </a:solidFill>
                <a:latin typeface="+mj-lt"/>
                <a:ea typeface="+mj-ea"/>
                <a:cs typeface="+mj-cs"/>
              </a:rPr>
              <a:t>Enterprise Executive Strategy + Data strategy  + Tableau + </a:t>
            </a:r>
            <a:r>
              <a:rPr lang="en-US" sz="3800" kern="1200" dirty="0">
                <a:solidFill>
                  <a:schemeClr val="tx1"/>
                </a:solidFill>
                <a:highlight>
                  <a:srgbClr val="800000"/>
                </a:highlight>
                <a:latin typeface="+mj-lt"/>
                <a:ea typeface="+mj-ea"/>
                <a:cs typeface="+mj-cs"/>
              </a:rPr>
              <a:t>Education &amp; Engagement</a:t>
            </a:r>
            <a:r>
              <a:rPr lang="en-US" sz="3800" kern="1200" dirty="0">
                <a:solidFill>
                  <a:schemeClr val="tx1"/>
                </a:solidFill>
                <a:latin typeface="+mj-lt"/>
                <a:ea typeface="+mj-ea"/>
                <a:cs typeface="+mj-cs"/>
              </a:rPr>
              <a:t> =  </a:t>
            </a:r>
            <a:r>
              <a:rPr lang="en-US" sz="3800" dirty="0"/>
              <a:t>Success!</a:t>
            </a:r>
            <a:br>
              <a:rPr lang="en-US" sz="3800" kern="1200" dirty="0">
                <a:solidFill>
                  <a:schemeClr val="tx1"/>
                </a:solidFill>
                <a:latin typeface="+mj-lt"/>
                <a:ea typeface="+mj-ea"/>
                <a:cs typeface="+mj-cs"/>
              </a:rPr>
            </a:br>
            <a:endParaRPr lang="en-US" sz="3800" kern="1200" dirty="0">
              <a:solidFill>
                <a:schemeClr val="tx1"/>
              </a:solidFill>
              <a:latin typeface="+mj-lt"/>
              <a:ea typeface="+mj-ea"/>
              <a:cs typeface="+mj-cs"/>
            </a:endParaRPr>
          </a:p>
        </p:txBody>
      </p:sp>
      <p:sp>
        <p:nvSpPr>
          <p:cNvPr id="14" name="Oval 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ACE007D9-756D-4E4E-AEEE-D9E733E32E06}"/>
              </a:ext>
            </a:extLst>
          </p:cNvPr>
          <p:cNvSpPr txBox="1">
            <a:spLocks/>
          </p:cNvSpPr>
          <p:nvPr/>
        </p:nvSpPr>
        <p:spPr>
          <a:xfrm>
            <a:off x="4543926" y="-161569"/>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Take away slide for you!</a:t>
            </a:r>
            <a:endParaRPr lang="en-US" dirty="0"/>
          </a:p>
        </p:txBody>
      </p:sp>
      <p:sp>
        <p:nvSpPr>
          <p:cNvPr id="5" name="TextBox 4">
            <a:extLst>
              <a:ext uri="{FF2B5EF4-FFF2-40B4-BE49-F238E27FC236}">
                <a16:creationId xmlns:a16="http://schemas.microsoft.com/office/drawing/2014/main" id="{2AF599EB-226C-4FB8-AA42-5287F4BA5AC6}"/>
              </a:ext>
            </a:extLst>
          </p:cNvPr>
          <p:cNvSpPr txBox="1"/>
          <p:nvPr/>
        </p:nvSpPr>
        <p:spPr>
          <a:xfrm>
            <a:off x="8080758" y="1742378"/>
            <a:ext cx="4111242" cy="4401205"/>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Training</a:t>
            </a:r>
          </a:p>
          <a:p>
            <a:pPr marL="285750" indent="-285750">
              <a:buFont typeface="Arial" panose="020B0604020202020204" pitchFamily="34" charset="0"/>
              <a:buChar char="•"/>
            </a:pPr>
            <a:r>
              <a:rPr lang="en-US" sz="2800" dirty="0"/>
              <a:t>Resources</a:t>
            </a:r>
          </a:p>
          <a:p>
            <a:pPr marL="285750" indent="-285750">
              <a:buFont typeface="Arial" panose="020B0604020202020204" pitchFamily="34" charset="0"/>
              <a:buChar char="•"/>
            </a:pPr>
            <a:r>
              <a:rPr lang="en-US" sz="2800" dirty="0"/>
              <a:t>Guidance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Collaboration</a:t>
            </a:r>
          </a:p>
          <a:p>
            <a:pPr marL="285750" indent="-285750">
              <a:buFont typeface="Arial" panose="020B0604020202020204" pitchFamily="34" charset="0"/>
              <a:buChar char="•"/>
            </a:pPr>
            <a:r>
              <a:rPr lang="en-US" sz="2800" dirty="0"/>
              <a:t>Community</a:t>
            </a:r>
          </a:p>
          <a:p>
            <a:pPr marL="285750" indent="-285750">
              <a:buFont typeface="Arial" panose="020B0604020202020204" pitchFamily="34" charset="0"/>
              <a:buChar char="•"/>
            </a:pPr>
            <a:r>
              <a:rPr lang="en-US" sz="2800" dirty="0"/>
              <a:t>Platform/Portal</a:t>
            </a:r>
          </a:p>
          <a:p>
            <a:pPr marL="285750" indent="-285750">
              <a:buFont typeface="Arial" panose="020B0604020202020204" pitchFamily="34" charset="0"/>
              <a:buChar char="•"/>
            </a:pPr>
            <a:r>
              <a:rPr lang="en-US" sz="2800" dirty="0"/>
              <a:t>Continuous Engagement</a:t>
            </a:r>
          </a:p>
          <a:p>
            <a:endParaRPr lang="en-US" sz="2800" dirty="0"/>
          </a:p>
        </p:txBody>
      </p:sp>
    </p:spTree>
    <p:extLst>
      <p:ext uri="{BB962C8B-B14F-4D97-AF65-F5344CB8AC3E}">
        <p14:creationId xmlns:p14="http://schemas.microsoft.com/office/powerpoint/2010/main" val="1972512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856D65-44B0-4BD6-BDCF-9F9E24CABE0E}"/>
              </a:ext>
            </a:extLst>
          </p:cNvPr>
          <p:cNvPicPr>
            <a:picLocks noChangeAspect="1"/>
          </p:cNvPicPr>
          <p:nvPr/>
        </p:nvPicPr>
        <p:blipFill>
          <a:blip r:embed="rId2"/>
          <a:stretch>
            <a:fillRect/>
          </a:stretch>
        </p:blipFill>
        <p:spPr>
          <a:xfrm>
            <a:off x="6423804" y="1848113"/>
            <a:ext cx="4955220" cy="4644762"/>
          </a:xfrm>
          <a:prstGeom prst="rect">
            <a:avLst/>
          </a:prstGeom>
        </p:spPr>
      </p:pic>
      <p:sp>
        <p:nvSpPr>
          <p:cNvPr id="6" name="Title 5">
            <a:extLst>
              <a:ext uri="{FF2B5EF4-FFF2-40B4-BE49-F238E27FC236}">
                <a16:creationId xmlns:a16="http://schemas.microsoft.com/office/drawing/2014/main" id="{856395A0-FAAB-4A72-BA81-33EE94D32BF6}"/>
              </a:ext>
            </a:extLst>
          </p:cNvPr>
          <p:cNvSpPr>
            <a:spLocks noGrp="1"/>
          </p:cNvSpPr>
          <p:nvPr>
            <p:ph type="title"/>
          </p:nvPr>
        </p:nvSpPr>
        <p:spPr>
          <a:xfrm>
            <a:off x="851704" y="116845"/>
            <a:ext cx="10515600" cy="1325563"/>
          </a:xfrm>
        </p:spPr>
        <p:txBody>
          <a:bodyPr/>
          <a:lstStyle/>
          <a:p>
            <a:r>
              <a:rPr lang="en-US" dirty="0"/>
              <a:t>Help your users grow </a:t>
            </a:r>
          </a:p>
        </p:txBody>
      </p:sp>
      <p:sp>
        <p:nvSpPr>
          <p:cNvPr id="7" name="Text Placeholder 6">
            <a:extLst>
              <a:ext uri="{FF2B5EF4-FFF2-40B4-BE49-F238E27FC236}">
                <a16:creationId xmlns:a16="http://schemas.microsoft.com/office/drawing/2014/main" id="{C2B29D75-B198-4D3B-B265-88CAAB6CA167}"/>
              </a:ext>
            </a:extLst>
          </p:cNvPr>
          <p:cNvSpPr>
            <a:spLocks noGrp="1"/>
          </p:cNvSpPr>
          <p:nvPr>
            <p:ph type="body" idx="1"/>
          </p:nvPr>
        </p:nvSpPr>
        <p:spPr>
          <a:xfrm>
            <a:off x="2317642" y="1024201"/>
            <a:ext cx="1868689" cy="823912"/>
          </a:xfrm>
        </p:spPr>
        <p:txBody>
          <a:bodyPr/>
          <a:lstStyle/>
          <a:p>
            <a:r>
              <a:rPr lang="en-US" dirty="0"/>
              <a:t>From here</a:t>
            </a:r>
          </a:p>
        </p:txBody>
      </p:sp>
      <p:sp>
        <p:nvSpPr>
          <p:cNvPr id="9" name="Text Placeholder 8">
            <a:extLst>
              <a:ext uri="{FF2B5EF4-FFF2-40B4-BE49-F238E27FC236}">
                <a16:creationId xmlns:a16="http://schemas.microsoft.com/office/drawing/2014/main" id="{4323138D-2071-4B95-82DB-B1BB9F7826E9}"/>
              </a:ext>
            </a:extLst>
          </p:cNvPr>
          <p:cNvSpPr>
            <a:spLocks noGrp="1"/>
          </p:cNvSpPr>
          <p:nvPr>
            <p:ph type="body" sz="quarter" idx="3"/>
          </p:nvPr>
        </p:nvSpPr>
        <p:spPr>
          <a:xfrm>
            <a:off x="8373359" y="1036704"/>
            <a:ext cx="2182752" cy="823912"/>
          </a:xfrm>
        </p:spPr>
        <p:txBody>
          <a:bodyPr/>
          <a:lstStyle/>
          <a:p>
            <a:r>
              <a:rPr lang="en-US" dirty="0"/>
              <a:t>To here</a:t>
            </a:r>
          </a:p>
        </p:txBody>
      </p:sp>
      <p:pic>
        <p:nvPicPr>
          <p:cNvPr id="12" name="Picture 11" descr="A person wearing a suit and tie&#10;&#10;Description automatically generated">
            <a:extLst>
              <a:ext uri="{FF2B5EF4-FFF2-40B4-BE49-F238E27FC236}">
                <a16:creationId xmlns:a16="http://schemas.microsoft.com/office/drawing/2014/main" id="{18A2EDF7-6111-4BEF-BB2E-80616F6D3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703" y="1860616"/>
            <a:ext cx="4812737" cy="4632259"/>
          </a:xfrm>
          <a:prstGeom prst="rect">
            <a:avLst/>
          </a:prstGeom>
        </p:spPr>
      </p:pic>
    </p:spTree>
    <p:extLst>
      <p:ext uri="{BB962C8B-B14F-4D97-AF65-F5344CB8AC3E}">
        <p14:creationId xmlns:p14="http://schemas.microsoft.com/office/powerpoint/2010/main" val="228053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56C14-3B90-4676-8054-EDE42AB514F4}"/>
              </a:ext>
            </a:extLst>
          </p:cNvPr>
          <p:cNvSpPr>
            <a:spLocks noGrp="1"/>
          </p:cNvSpPr>
          <p:nvPr>
            <p:ph type="title"/>
          </p:nvPr>
        </p:nvSpPr>
        <p:spPr/>
        <p:txBody>
          <a:bodyPr/>
          <a:lstStyle/>
          <a:p>
            <a:r>
              <a:rPr lang="en-US" dirty="0"/>
              <a:t>Useful resources</a:t>
            </a:r>
          </a:p>
        </p:txBody>
      </p:sp>
      <p:sp>
        <p:nvSpPr>
          <p:cNvPr id="3" name="Content Placeholder 2">
            <a:extLst>
              <a:ext uri="{FF2B5EF4-FFF2-40B4-BE49-F238E27FC236}">
                <a16:creationId xmlns:a16="http://schemas.microsoft.com/office/drawing/2014/main" id="{DC662F08-8339-4337-AB4E-41DB0BF863D7}"/>
              </a:ext>
            </a:extLst>
          </p:cNvPr>
          <p:cNvSpPr>
            <a:spLocks noGrp="1"/>
          </p:cNvSpPr>
          <p:nvPr>
            <p:ph idx="1"/>
          </p:nvPr>
        </p:nvSpPr>
        <p:spPr/>
        <p:txBody>
          <a:bodyPr>
            <a:normAutofit lnSpcReduction="10000"/>
          </a:bodyPr>
          <a:lstStyle/>
          <a:p>
            <a:r>
              <a:rPr lang="en-US" dirty="0">
                <a:hlinkClick r:id="rId2"/>
              </a:rPr>
              <a:t>https://help.tableau.com/current/blueprint/en-us/bp_education.htm</a:t>
            </a:r>
            <a:endParaRPr lang="en-US" dirty="0"/>
          </a:p>
          <a:p>
            <a:r>
              <a:rPr lang="en-US" dirty="0">
                <a:hlinkClick r:id="rId3"/>
              </a:rPr>
              <a:t>https://help.tableau.com/current/blueprint/en-us/bp_internal_tableau_activities.htm</a:t>
            </a:r>
            <a:endParaRPr lang="en-US" dirty="0"/>
          </a:p>
          <a:p>
            <a:r>
              <a:rPr lang="en-US" dirty="0">
                <a:hlinkClick r:id="rId4"/>
              </a:rPr>
              <a:t>https://www.tableau.com/learn/webinars/measuring-engagement-three-metrics-matter</a:t>
            </a:r>
            <a:endParaRPr lang="en-US" dirty="0"/>
          </a:p>
          <a:p>
            <a:r>
              <a:rPr lang="en-US" dirty="0">
                <a:hlinkClick r:id="rId5"/>
              </a:rPr>
              <a:t>https://help.tableau.com/current/blueprint/en-us/bp_measure_user_engagement.htm</a:t>
            </a:r>
            <a:endParaRPr lang="en-US" dirty="0"/>
          </a:p>
          <a:p>
            <a:r>
              <a:rPr lang="en-US" dirty="0"/>
              <a:t> </a:t>
            </a:r>
            <a:r>
              <a:rPr lang="en-US" dirty="0">
                <a:hlinkClick r:id="rId6"/>
              </a:rPr>
              <a:t>https://help.tableau.com/current/blueprint/en-us/bp_champion_development.htm</a:t>
            </a:r>
            <a:endParaRPr lang="en-US" dirty="0"/>
          </a:p>
          <a:p>
            <a:r>
              <a:rPr lang="en-US" dirty="0">
                <a:hlinkClick r:id="rId7"/>
              </a:rPr>
              <a:t>https://community.tableau.com/thread/201775</a:t>
            </a:r>
            <a:endParaRPr lang="en-US" dirty="0"/>
          </a:p>
        </p:txBody>
      </p:sp>
    </p:spTree>
    <p:extLst>
      <p:ext uri="{BB962C8B-B14F-4D97-AF65-F5344CB8AC3E}">
        <p14:creationId xmlns:p14="http://schemas.microsoft.com/office/powerpoint/2010/main" val="399214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586740" y="987348"/>
            <a:ext cx="6718300" cy="1117815"/>
          </a:xfrm>
        </p:spPr>
        <p:txBody>
          <a:bodyPr/>
          <a:lstStyle/>
          <a:p>
            <a:pPr marL="0" indent="0">
              <a:buNone/>
            </a:pPr>
            <a:r>
              <a:rPr lang="en-US" sz="2800" b="1" dirty="0">
                <a:solidFill>
                  <a:schemeClr val="tx1"/>
                </a:solidFill>
              </a:rPr>
              <a:t>Snehith Allamraju	</a:t>
            </a:r>
            <a:br>
              <a:rPr lang="en-US" sz="2800" b="1" dirty="0">
                <a:solidFill>
                  <a:schemeClr val="tx1"/>
                </a:solidFill>
              </a:rPr>
            </a:br>
            <a:r>
              <a:rPr lang="en-US" sz="2800" b="1" dirty="0">
                <a:solidFill>
                  <a:schemeClr val="tx1"/>
                </a:solidFill>
              </a:rPr>
              <a:t>Global Business Intelligence Manager </a:t>
            </a:r>
            <a:br>
              <a:rPr lang="en-US" sz="2800" b="1" dirty="0">
                <a:solidFill>
                  <a:schemeClr val="tx1"/>
                </a:solidFill>
              </a:rPr>
            </a:br>
            <a:r>
              <a:rPr lang="en-US" sz="2800" b="1" dirty="0">
                <a:solidFill>
                  <a:schemeClr val="tx1"/>
                </a:solidFill>
              </a:rPr>
              <a:t>@ Nobel Biocare, Envista Co</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5" name="Text Placeholder 9">
            <a:extLst>
              <a:ext uri="{FF2B5EF4-FFF2-40B4-BE49-F238E27FC236}">
                <a16:creationId xmlns:a16="http://schemas.microsoft.com/office/drawing/2014/main" id="{0526E75C-15E7-45FB-845B-5BF8F03E5665}"/>
              </a:ext>
            </a:extLst>
          </p:cNvPr>
          <p:cNvSpPr txBox="1">
            <a:spLocks/>
          </p:cNvSpPr>
          <p:nvPr/>
        </p:nvSpPr>
        <p:spPr>
          <a:xfrm>
            <a:off x="444500" y="3288810"/>
            <a:ext cx="6718300" cy="111781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8" name="Text Placeholder 3">
            <a:extLst>
              <a:ext uri="{FF2B5EF4-FFF2-40B4-BE49-F238E27FC236}">
                <a16:creationId xmlns:a16="http://schemas.microsoft.com/office/drawing/2014/main" id="{D16316AD-AF21-412A-A9CE-305A1F31D7FE}"/>
              </a:ext>
            </a:extLst>
          </p:cNvPr>
          <p:cNvSpPr txBox="1">
            <a:spLocks/>
          </p:cNvSpPr>
          <p:nvPr/>
        </p:nvSpPr>
        <p:spPr>
          <a:xfrm>
            <a:off x="444500" y="2743200"/>
            <a:ext cx="10955020" cy="31242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12 years of experience in the Business Intelligence and Analytics domain</a:t>
            </a:r>
          </a:p>
          <a:p>
            <a:r>
              <a:rPr lang="en-US" dirty="0"/>
              <a:t>Experience working with data warehousing, ERP, CRM visualization and analytics tools across SAP, Oracle, Microsoft stacks and Tableau</a:t>
            </a:r>
          </a:p>
          <a:p>
            <a:r>
              <a:rPr lang="en-US" dirty="0"/>
              <a:t>Tableau Desktop Specialist and Certified Associate </a:t>
            </a:r>
          </a:p>
          <a:p>
            <a:r>
              <a:rPr lang="en-US" dirty="0"/>
              <a:t>Certified SAP BI consultant and Azure Data Scientist</a:t>
            </a:r>
          </a:p>
        </p:txBody>
      </p:sp>
      <p:pic>
        <p:nvPicPr>
          <p:cNvPr id="6" name="Picture 5">
            <a:extLst>
              <a:ext uri="{FF2B5EF4-FFF2-40B4-BE49-F238E27FC236}">
                <a16:creationId xmlns:a16="http://schemas.microsoft.com/office/drawing/2014/main" id="{4A450C88-771B-4D8D-AB12-CBE60A69627B}"/>
              </a:ext>
            </a:extLst>
          </p:cNvPr>
          <p:cNvPicPr>
            <a:picLocks noChangeAspect="1"/>
          </p:cNvPicPr>
          <p:nvPr/>
        </p:nvPicPr>
        <p:blipFill>
          <a:blip r:embed="rId2"/>
          <a:stretch>
            <a:fillRect/>
          </a:stretch>
        </p:blipFill>
        <p:spPr>
          <a:xfrm>
            <a:off x="10167730" y="177800"/>
            <a:ext cx="1923001" cy="2067339"/>
          </a:xfrm>
          <a:prstGeom prst="rect">
            <a:avLst/>
          </a:prstGeom>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2CAE-96E6-4A50-8C2E-16795F893CCE}"/>
              </a:ext>
            </a:extLst>
          </p:cNvPr>
          <p:cNvSpPr>
            <a:spLocks noGrp="1"/>
          </p:cNvSpPr>
          <p:nvPr>
            <p:ph type="title"/>
          </p:nvPr>
        </p:nvSpPr>
        <p:spPr>
          <a:xfrm>
            <a:off x="4965430" y="629268"/>
            <a:ext cx="6586491" cy="1286160"/>
          </a:xfrm>
        </p:spPr>
        <p:txBody>
          <a:bodyPr anchor="b">
            <a:normAutofit/>
          </a:bodyPr>
          <a:lstStyle/>
          <a:p>
            <a:r>
              <a:rPr lang="en-US" sz="4400"/>
              <a:t>Prerequisites</a:t>
            </a:r>
          </a:p>
        </p:txBody>
      </p:sp>
      <p:pic>
        <p:nvPicPr>
          <p:cNvPr id="5" name="Picture 4" descr="A picture containing person, wearing, holding, man&#10;&#10;Description automatically generated">
            <a:extLst>
              <a:ext uri="{FF2B5EF4-FFF2-40B4-BE49-F238E27FC236}">
                <a16:creationId xmlns:a16="http://schemas.microsoft.com/office/drawing/2014/main" id="{AB3E5B8E-4A7B-4B6F-83ED-1CCA81C2F18B}"/>
              </a:ext>
            </a:extLst>
          </p:cNvPr>
          <p:cNvPicPr>
            <a:picLocks noChangeAspect="1"/>
          </p:cNvPicPr>
          <p:nvPr/>
        </p:nvPicPr>
        <p:blipFill rotWithShape="1">
          <a:blip r:embed="rId3">
            <a:extLst>
              <a:ext uri="{28A0092B-C50C-407E-A947-70E740481C1C}">
                <a14:useLocalDpi xmlns:a14="http://schemas.microsoft.com/office/drawing/2010/main" val="0"/>
              </a:ext>
            </a:extLst>
          </a:blip>
          <a:srcRect l="32385" r="17932" b="-2"/>
          <a:stretch/>
        </p:blipFill>
        <p:spPr>
          <a:xfrm>
            <a:off x="20" y="10"/>
            <a:ext cx="4635571" cy="6857990"/>
          </a:xfrm>
          <a:prstGeom prst="rect">
            <a:avLst/>
          </a:prstGeom>
          <a:effectLst/>
        </p:spPr>
      </p:pic>
      <p:cxnSp>
        <p:nvCxnSpPr>
          <p:cNvPr id="14"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61A"/>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6B5A0B-36D1-4DDB-88B8-EA14CEC649CE}"/>
              </a:ext>
            </a:extLst>
          </p:cNvPr>
          <p:cNvSpPr>
            <a:spLocks noGrp="1"/>
          </p:cNvSpPr>
          <p:nvPr>
            <p:ph idx="1"/>
          </p:nvPr>
        </p:nvSpPr>
        <p:spPr>
          <a:xfrm>
            <a:off x="4965431" y="2438400"/>
            <a:ext cx="6586489" cy="3785419"/>
          </a:xfrm>
        </p:spPr>
        <p:txBody>
          <a:bodyPr>
            <a:normAutofit/>
          </a:bodyPr>
          <a:lstStyle/>
          <a:p>
            <a:r>
              <a:rPr lang="en-US" sz="3600" dirty="0"/>
              <a:t>Analytics Strategy</a:t>
            </a:r>
          </a:p>
          <a:p>
            <a:r>
              <a:rPr lang="en-US" sz="3600" dirty="0"/>
              <a:t>Data Engineering/ Data Ops</a:t>
            </a:r>
          </a:p>
          <a:p>
            <a:r>
              <a:rPr lang="en-US" sz="3600" dirty="0"/>
              <a:t>Content Governance</a:t>
            </a:r>
          </a:p>
        </p:txBody>
      </p:sp>
    </p:spTree>
    <p:extLst>
      <p:ext uri="{BB962C8B-B14F-4D97-AF65-F5344CB8AC3E}">
        <p14:creationId xmlns:p14="http://schemas.microsoft.com/office/powerpoint/2010/main" val="1850094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using a computer sitting on top of a bed&#10;&#10;Description automatically generated">
            <a:extLst>
              <a:ext uri="{FF2B5EF4-FFF2-40B4-BE49-F238E27FC236}">
                <a16:creationId xmlns:a16="http://schemas.microsoft.com/office/drawing/2014/main" id="{7F131214-38E1-4601-8FC0-4421598C24E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4166159-6AC8-4FB2-A58D-075D8A503B1C}"/>
              </a:ext>
            </a:extLst>
          </p:cNvPr>
          <p:cNvSpPr txBox="1"/>
          <p:nvPr/>
        </p:nvSpPr>
        <p:spPr>
          <a:xfrm>
            <a:off x="4387349" y="1200152"/>
            <a:ext cx="6897171" cy="445769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8000" kern="1200">
                <a:solidFill>
                  <a:srgbClr val="FFFFFF"/>
                </a:solidFill>
                <a:latin typeface="+mj-lt"/>
                <a:ea typeface="+mj-ea"/>
                <a:cs typeface="+mj-cs"/>
              </a:rPr>
              <a:t>Education</a:t>
            </a: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839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3C47-1229-45FB-BF25-B9D43845FE31}"/>
              </a:ext>
            </a:extLst>
          </p:cNvPr>
          <p:cNvSpPr>
            <a:spLocks noGrp="1"/>
          </p:cNvSpPr>
          <p:nvPr>
            <p:ph type="title"/>
          </p:nvPr>
        </p:nvSpPr>
        <p:spPr>
          <a:xfrm>
            <a:off x="838200" y="365125"/>
            <a:ext cx="10515600" cy="1325563"/>
          </a:xfrm>
        </p:spPr>
        <p:txBody>
          <a:bodyPr>
            <a:normAutofit/>
          </a:bodyPr>
          <a:lstStyle/>
          <a:p>
            <a:r>
              <a:rPr lang="en-US" sz="4400"/>
              <a:t>Education – What do we have out there?</a:t>
            </a:r>
          </a:p>
        </p:txBody>
      </p:sp>
      <p:graphicFrame>
        <p:nvGraphicFramePr>
          <p:cNvPr id="12" name="Content Placeholder 2">
            <a:extLst>
              <a:ext uri="{FF2B5EF4-FFF2-40B4-BE49-F238E27FC236}">
                <a16:creationId xmlns:a16="http://schemas.microsoft.com/office/drawing/2014/main" id="{1536CC3E-CBED-44F8-A83B-0555E90F60C0}"/>
              </a:ext>
            </a:extLst>
          </p:cNvPr>
          <p:cNvGraphicFramePr>
            <a:graphicFrameLocks noGrp="1"/>
          </p:cNvGraphicFramePr>
          <p:nvPr>
            <p:ph idx="1"/>
            <p:extLst>
              <p:ext uri="{D42A27DB-BD31-4B8C-83A1-F6EECF244321}">
                <p14:modId xmlns:p14="http://schemas.microsoft.com/office/powerpoint/2010/main" val="17199976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050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on a computer&#10;&#10;Description automatically generated">
            <a:extLst>
              <a:ext uri="{FF2B5EF4-FFF2-40B4-BE49-F238E27FC236}">
                <a16:creationId xmlns:a16="http://schemas.microsoft.com/office/drawing/2014/main" id="{C960231C-B14E-4290-9615-44788147EE0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D03C47-1229-45FB-BF25-B9D43845FE31}"/>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Education – What We do</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387C07-802B-4A48-89D3-43065552B44A}"/>
              </a:ext>
            </a:extLst>
          </p:cNvPr>
          <p:cNvSpPr>
            <a:spLocks noGrp="1"/>
          </p:cNvSpPr>
          <p:nvPr>
            <p:ph idx="1"/>
          </p:nvPr>
        </p:nvSpPr>
        <p:spPr>
          <a:xfrm>
            <a:off x="5155380" y="1281015"/>
            <a:ext cx="5744685" cy="4726276"/>
          </a:xfrm>
        </p:spPr>
        <p:txBody>
          <a:bodyPr anchor="ctr">
            <a:normAutofit/>
          </a:bodyPr>
          <a:lstStyle/>
          <a:p>
            <a:r>
              <a:rPr lang="en-US" sz="3600" dirty="0">
                <a:solidFill>
                  <a:srgbClr val="FFFFFF"/>
                </a:solidFill>
              </a:rPr>
              <a:t>Official Training Videos</a:t>
            </a:r>
          </a:p>
          <a:p>
            <a:r>
              <a:rPr lang="en-US" sz="3600" dirty="0">
                <a:solidFill>
                  <a:srgbClr val="FFFFFF"/>
                </a:solidFill>
              </a:rPr>
              <a:t>Onboarding toolkit/Checklist</a:t>
            </a:r>
          </a:p>
          <a:p>
            <a:r>
              <a:rPr lang="en-US" sz="3600" dirty="0">
                <a:solidFill>
                  <a:srgbClr val="FFFFFF"/>
                </a:solidFill>
              </a:rPr>
              <a:t>Tableau Tuesday Training hours – Webinars</a:t>
            </a:r>
          </a:p>
          <a:p>
            <a:r>
              <a:rPr lang="en-US" sz="3600" dirty="0">
                <a:solidFill>
                  <a:srgbClr val="FFFFFF"/>
                </a:solidFill>
              </a:rPr>
              <a:t>On request 1:1 &amp; Department trainings and Group workshops</a:t>
            </a:r>
          </a:p>
          <a:p>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2572894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omputer&#10;&#10;Description automatically generated">
            <a:extLst>
              <a:ext uri="{FF2B5EF4-FFF2-40B4-BE49-F238E27FC236}">
                <a16:creationId xmlns:a16="http://schemas.microsoft.com/office/drawing/2014/main" id="{446B671C-D9DD-47FC-BBBD-9EEED4BD72E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7922" b="1169"/>
          <a:stretch/>
        </p:blipFill>
        <p:spPr>
          <a:xfrm>
            <a:off x="0" y="0"/>
            <a:ext cx="12192000" cy="6858000"/>
          </a:xfrm>
          <a:prstGeom prst="rect">
            <a:avLst/>
          </a:prstGeom>
        </p:spPr>
      </p:pic>
      <p:sp>
        <p:nvSpPr>
          <p:cNvPr id="10" name="Freeform 49">
            <a:extLst>
              <a:ext uri="{FF2B5EF4-FFF2-40B4-BE49-F238E27FC236}">
                <a16:creationId xmlns:a16="http://schemas.microsoft.com/office/drawing/2014/main" id="{D227D8FB-85E6-4F0E-9F9E-A85A9E7D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335576" y="-399378"/>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chemeClr val="bg1">
              <a:alpha val="5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5991BFE-2E28-42F0-ABB2-4AA495629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562" y="0"/>
            <a:ext cx="6097438" cy="5298683"/>
          </a:xfrm>
          <a:custGeom>
            <a:avLst/>
            <a:gdLst>
              <a:gd name="connsiteX0" fmla="*/ 744562 w 6097438"/>
              <a:gd name="connsiteY0" fmla="*/ 0 h 5298683"/>
              <a:gd name="connsiteX1" fmla="*/ 5209260 w 6097438"/>
              <a:gd name="connsiteY1" fmla="*/ 0 h 5298683"/>
              <a:gd name="connsiteX2" fmla="*/ 5384861 w 6097438"/>
              <a:gd name="connsiteY2" fmla="*/ 193210 h 5298683"/>
              <a:gd name="connsiteX3" fmla="*/ 6097438 w 6097438"/>
              <a:gd name="connsiteY3" fmla="*/ 2178155 h 5298683"/>
              <a:gd name="connsiteX4" fmla="*/ 2976911 w 6097438"/>
              <a:gd name="connsiteY4" fmla="*/ 5298683 h 5298683"/>
              <a:gd name="connsiteX5" fmla="*/ 101610 w 6097438"/>
              <a:gd name="connsiteY5" fmla="*/ 3392805 h 5298683"/>
              <a:gd name="connsiteX6" fmla="*/ 0 w 6097438"/>
              <a:gd name="connsiteY6" fmla="*/ 3115184 h 5298683"/>
              <a:gd name="connsiteX7" fmla="*/ 0 w 6097438"/>
              <a:gd name="connsiteY7" fmla="*/ 1241127 h 5298683"/>
              <a:gd name="connsiteX8" fmla="*/ 101610 w 6097438"/>
              <a:gd name="connsiteY8" fmla="*/ 963506 h 5298683"/>
              <a:gd name="connsiteX9" fmla="*/ 568961 w 6097438"/>
              <a:gd name="connsiteY9" fmla="*/ 193210 h 529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7438" h="5298683">
                <a:moveTo>
                  <a:pt x="744562" y="0"/>
                </a:moveTo>
                <a:lnTo>
                  <a:pt x="5209260" y="0"/>
                </a:lnTo>
                <a:lnTo>
                  <a:pt x="5384861" y="193210"/>
                </a:lnTo>
                <a:cubicBezTo>
                  <a:pt x="5830023" y="732621"/>
                  <a:pt x="6097438" y="1424159"/>
                  <a:pt x="6097438" y="2178155"/>
                </a:cubicBezTo>
                <a:cubicBezTo>
                  <a:pt x="6097438" y="3901575"/>
                  <a:pt x="4700330" y="5298683"/>
                  <a:pt x="2976911" y="5298683"/>
                </a:cubicBezTo>
                <a:cubicBezTo>
                  <a:pt x="1684346" y="5298683"/>
                  <a:pt x="575332" y="4512810"/>
                  <a:pt x="101610" y="3392805"/>
                </a:cubicBezTo>
                <a:lnTo>
                  <a:pt x="0" y="3115184"/>
                </a:lnTo>
                <a:lnTo>
                  <a:pt x="0" y="1241127"/>
                </a:lnTo>
                <a:lnTo>
                  <a:pt x="101610" y="963506"/>
                </a:lnTo>
                <a:cubicBezTo>
                  <a:pt x="220041" y="683504"/>
                  <a:pt x="378177" y="424387"/>
                  <a:pt x="568961" y="193210"/>
                </a:cubicBez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D03C47-1229-45FB-BF25-B9D43845FE31}"/>
              </a:ext>
            </a:extLst>
          </p:cNvPr>
          <p:cNvSpPr>
            <a:spLocks noGrp="1"/>
          </p:cNvSpPr>
          <p:nvPr>
            <p:ph type="title"/>
          </p:nvPr>
        </p:nvSpPr>
        <p:spPr>
          <a:xfrm>
            <a:off x="6968162" y="425148"/>
            <a:ext cx="4707837" cy="1043409"/>
          </a:xfrm>
        </p:spPr>
        <p:txBody>
          <a:bodyPr>
            <a:normAutofit/>
          </a:bodyPr>
          <a:lstStyle/>
          <a:p>
            <a:r>
              <a:rPr lang="en-US" sz="3300" dirty="0"/>
              <a:t>Education – What Tableau can help with</a:t>
            </a:r>
          </a:p>
        </p:txBody>
      </p:sp>
      <p:sp>
        <p:nvSpPr>
          <p:cNvPr id="3" name="Content Placeholder 2">
            <a:extLst>
              <a:ext uri="{FF2B5EF4-FFF2-40B4-BE49-F238E27FC236}">
                <a16:creationId xmlns:a16="http://schemas.microsoft.com/office/drawing/2014/main" id="{4C387C07-802B-4A48-89D3-43065552B44A}"/>
              </a:ext>
            </a:extLst>
          </p:cNvPr>
          <p:cNvSpPr>
            <a:spLocks noGrp="1"/>
          </p:cNvSpPr>
          <p:nvPr>
            <p:ph idx="1"/>
          </p:nvPr>
        </p:nvSpPr>
        <p:spPr>
          <a:xfrm>
            <a:off x="6968163" y="1614309"/>
            <a:ext cx="4435712" cy="2461302"/>
          </a:xfrm>
        </p:spPr>
        <p:txBody>
          <a:bodyPr anchor="t">
            <a:normAutofit fontScale="85000" lnSpcReduction="20000"/>
          </a:bodyPr>
          <a:lstStyle/>
          <a:p>
            <a:r>
              <a:rPr lang="en-US" sz="3200" dirty="0"/>
              <a:t>Tableau Days</a:t>
            </a:r>
          </a:p>
          <a:p>
            <a:r>
              <a:rPr lang="en-US" sz="3200" dirty="0"/>
              <a:t>Lunch and Learn</a:t>
            </a:r>
          </a:p>
          <a:p>
            <a:r>
              <a:rPr lang="en-US" sz="3200" dirty="0"/>
              <a:t>Dedicated Tableau Tech Talks </a:t>
            </a:r>
          </a:p>
          <a:p>
            <a:endParaRPr lang="en-US" sz="3200" dirty="0"/>
          </a:p>
          <a:p>
            <a:pPr marL="0" indent="0">
              <a:buNone/>
            </a:pPr>
            <a:r>
              <a:rPr lang="en-US" sz="3200" dirty="0"/>
              <a:t>Contact your account managers!</a:t>
            </a:r>
          </a:p>
          <a:p>
            <a:endParaRPr lang="en-US" dirty="0"/>
          </a:p>
          <a:p>
            <a:endParaRPr lang="en-US" dirty="0"/>
          </a:p>
        </p:txBody>
      </p:sp>
    </p:spTree>
    <p:extLst>
      <p:ext uri="{BB962C8B-B14F-4D97-AF65-F5344CB8AC3E}">
        <p14:creationId xmlns:p14="http://schemas.microsoft.com/office/powerpoint/2010/main" val="3770637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FA5A-812D-4732-B153-2F1C772D1222}"/>
              </a:ext>
            </a:extLst>
          </p:cNvPr>
          <p:cNvSpPr>
            <a:spLocks noGrp="1"/>
          </p:cNvSpPr>
          <p:nvPr>
            <p:ph type="title"/>
          </p:nvPr>
        </p:nvSpPr>
        <p:spPr>
          <a:xfrm>
            <a:off x="838200" y="365125"/>
            <a:ext cx="10515600" cy="1325563"/>
          </a:xfrm>
        </p:spPr>
        <p:txBody>
          <a:bodyPr>
            <a:normAutofit/>
          </a:bodyPr>
          <a:lstStyle/>
          <a:p>
            <a:r>
              <a:rPr lang="en-US" sz="4400" dirty="0"/>
              <a:t>Recommendations / Learnings</a:t>
            </a:r>
          </a:p>
        </p:txBody>
      </p:sp>
      <p:graphicFrame>
        <p:nvGraphicFramePr>
          <p:cNvPr id="6" name="Content Placeholder 2">
            <a:extLst>
              <a:ext uri="{FF2B5EF4-FFF2-40B4-BE49-F238E27FC236}">
                <a16:creationId xmlns:a16="http://schemas.microsoft.com/office/drawing/2014/main" id="{37A6D8F6-9BFA-4B6C-9065-19206C27B5FF}"/>
              </a:ext>
            </a:extLst>
          </p:cNvPr>
          <p:cNvGraphicFramePr>
            <a:graphicFrameLocks noGrp="1"/>
          </p:cNvGraphicFramePr>
          <p:nvPr>
            <p:ph idx="1"/>
            <p:extLst>
              <p:ext uri="{D42A27DB-BD31-4B8C-83A1-F6EECF244321}">
                <p14:modId xmlns:p14="http://schemas.microsoft.com/office/powerpoint/2010/main" val="40125478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8003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holding a sign&#10;&#10;Description automatically generated">
            <a:extLst>
              <a:ext uri="{FF2B5EF4-FFF2-40B4-BE49-F238E27FC236}">
                <a16:creationId xmlns:a16="http://schemas.microsoft.com/office/drawing/2014/main" id="{F805040D-2308-4A2C-B333-8829D136258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7F2DC03D-804D-40A7-93AD-BDD769B0E156}"/>
              </a:ext>
            </a:extLst>
          </p:cNvPr>
          <p:cNvSpPr txBox="1"/>
          <p:nvPr/>
        </p:nvSpPr>
        <p:spPr>
          <a:xfrm>
            <a:off x="4387349" y="1200152"/>
            <a:ext cx="6897171" cy="445769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8000" kern="1200" dirty="0">
                <a:solidFill>
                  <a:srgbClr val="FFFFFF"/>
                </a:solidFill>
                <a:latin typeface="+mj-lt"/>
                <a:ea typeface="+mj-ea"/>
                <a:cs typeface="+mj-cs"/>
              </a:rPr>
              <a:t>Engagement</a:t>
            </a:r>
          </a:p>
        </p:txBody>
      </p:sp>
      <p:cxnSp>
        <p:nvCxnSpPr>
          <p:cNvPr id="15" name="Straight Connector 14">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138218"/>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1451</Words>
  <Application>Microsoft Office PowerPoint</Application>
  <PresentationFormat>Widescreen</PresentationFormat>
  <Paragraphs>256</Paragraphs>
  <Slides>19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Trade Gothic LT Pro</vt:lpstr>
      <vt:lpstr>Office Theme</vt:lpstr>
      <vt:lpstr>Developing a Tableau culture at your Organization</vt:lpstr>
      <vt:lpstr>PowerPoint Presentation</vt:lpstr>
      <vt:lpstr>Prerequisites</vt:lpstr>
      <vt:lpstr>PowerPoint Presentation</vt:lpstr>
      <vt:lpstr>Education – What do we have out there?</vt:lpstr>
      <vt:lpstr>Education – What We do</vt:lpstr>
      <vt:lpstr>Education – What Tableau can help with</vt:lpstr>
      <vt:lpstr>Recommendations / Learnings</vt:lpstr>
      <vt:lpstr>PowerPoint Presentation</vt:lpstr>
      <vt:lpstr>Types of User Engagement</vt:lpstr>
      <vt:lpstr>Measuring Engagement - Why</vt:lpstr>
      <vt:lpstr>Measuring Engagement - How</vt:lpstr>
      <vt:lpstr>Means for engagement </vt:lpstr>
      <vt:lpstr>PowerPoint Presentation</vt:lpstr>
      <vt:lpstr>Recommendations / Learnings</vt:lpstr>
      <vt:lpstr>Next steps for us</vt:lpstr>
      <vt:lpstr>Enterprise Executive Strategy + Data strategy  + Tableau + Education &amp; Engagement =  Success! </vt:lpstr>
      <vt:lpstr>Help your users grow </vt:lpstr>
      <vt:lpstr>Useful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Tableau culture at your Organization</dc:title>
  <dc:creator>Allamraju, Snehith</dc:creator>
  <cp:lastModifiedBy>Allamraju, Snehith</cp:lastModifiedBy>
  <cp:revision>13</cp:revision>
  <dcterms:created xsi:type="dcterms:W3CDTF">2019-10-24T18:54:23Z</dcterms:created>
  <dcterms:modified xsi:type="dcterms:W3CDTF">2019-10-25T01:33:48Z</dcterms:modified>
</cp:coreProperties>
</file>